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0.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5.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6.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7.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8.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9.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0.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1.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2.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85"/>
  </p:notesMasterIdLst>
  <p:sldIdLst>
    <p:sldId id="256" r:id="rId5"/>
    <p:sldId id="338" r:id="rId6"/>
    <p:sldId id="311" r:id="rId7"/>
    <p:sldId id="306" r:id="rId8"/>
    <p:sldId id="257" r:id="rId9"/>
    <p:sldId id="258" r:id="rId10"/>
    <p:sldId id="261" r:id="rId11"/>
    <p:sldId id="271" r:id="rId12"/>
    <p:sldId id="262" r:id="rId13"/>
    <p:sldId id="263" r:id="rId14"/>
    <p:sldId id="264" r:id="rId15"/>
    <p:sldId id="272" r:id="rId16"/>
    <p:sldId id="273" r:id="rId17"/>
    <p:sldId id="274" r:id="rId18"/>
    <p:sldId id="275" r:id="rId19"/>
    <p:sldId id="291" r:id="rId20"/>
    <p:sldId id="276" r:id="rId21"/>
    <p:sldId id="307" r:id="rId22"/>
    <p:sldId id="277" r:id="rId23"/>
    <p:sldId id="278" r:id="rId24"/>
    <p:sldId id="279" r:id="rId25"/>
    <p:sldId id="308" r:id="rId26"/>
    <p:sldId id="280" r:id="rId27"/>
    <p:sldId id="281" r:id="rId28"/>
    <p:sldId id="282" r:id="rId29"/>
    <p:sldId id="283" r:id="rId30"/>
    <p:sldId id="284" r:id="rId31"/>
    <p:sldId id="285" r:id="rId32"/>
    <p:sldId id="286" r:id="rId33"/>
    <p:sldId id="287" r:id="rId34"/>
    <p:sldId id="288" r:id="rId35"/>
    <p:sldId id="289" r:id="rId36"/>
    <p:sldId id="290" r:id="rId37"/>
    <p:sldId id="309" r:id="rId38"/>
    <p:sldId id="265" r:id="rId39"/>
    <p:sldId id="266" r:id="rId40"/>
    <p:sldId id="268" r:id="rId41"/>
    <p:sldId id="293" r:id="rId42"/>
    <p:sldId id="267" r:id="rId43"/>
    <p:sldId id="270" r:id="rId44"/>
    <p:sldId id="310" r:id="rId45"/>
    <p:sldId id="269" r:id="rId46"/>
    <p:sldId id="294" r:id="rId47"/>
    <p:sldId id="295" r:id="rId48"/>
    <p:sldId id="296" r:id="rId49"/>
    <p:sldId id="297" r:id="rId50"/>
    <p:sldId id="298" r:id="rId51"/>
    <p:sldId id="299" r:id="rId52"/>
    <p:sldId id="312" r:id="rId53"/>
    <p:sldId id="300" r:id="rId54"/>
    <p:sldId id="317" r:id="rId55"/>
    <p:sldId id="314" r:id="rId56"/>
    <p:sldId id="315" r:id="rId57"/>
    <p:sldId id="316" r:id="rId58"/>
    <p:sldId id="318" r:id="rId59"/>
    <p:sldId id="301" r:id="rId60"/>
    <p:sldId id="319" r:id="rId61"/>
    <p:sldId id="320" r:id="rId62"/>
    <p:sldId id="313" r:id="rId63"/>
    <p:sldId id="302" r:id="rId64"/>
    <p:sldId id="303" r:id="rId65"/>
    <p:sldId id="304" r:id="rId66"/>
    <p:sldId id="305" r:id="rId67"/>
    <p:sldId id="323" r:id="rId68"/>
    <p:sldId id="321" r:id="rId69"/>
    <p:sldId id="322"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D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36DB7-FC09-42DE-BEE9-BDFDB20C2F21}" v="549" dt="2021-04-27T15:47:53.281"/>
    <p1510:client id="{CCEDC728-E7E0-41A4-A01E-58E178697E57}" v="585" dt="2021-04-27T14:50:45.036"/>
  </p1510:revLst>
</p1510:revInfo>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6/11/relationships/changesInfo" Target="changesInfos/changesInfo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etitia BAEKELMANS" userId="0bbfc8ea-1779-4330-a40b-6acc38af418f" providerId="ADAL" clId="{CCEDC728-E7E0-41A4-A01E-58E178697E57}"/>
    <pc:docChg chg="undo redo custSel addSld modSld">
      <pc:chgData name="Laetitia BAEKELMANS" userId="0bbfc8ea-1779-4330-a40b-6acc38af418f" providerId="ADAL" clId="{CCEDC728-E7E0-41A4-A01E-58E178697E57}" dt="2021-04-27T14:50:45.036" v="1228" actId="20577"/>
      <pc:docMkLst>
        <pc:docMk/>
      </pc:docMkLst>
      <pc:sldChg chg="addSp delSp modSp mod setBg addAnim delAnim setClrOvrMap">
        <pc:chgData name="Laetitia BAEKELMANS" userId="0bbfc8ea-1779-4330-a40b-6acc38af418f" providerId="ADAL" clId="{CCEDC728-E7E0-41A4-A01E-58E178697E57}" dt="2021-04-27T14:03:13.295" v="668" actId="1076"/>
        <pc:sldMkLst>
          <pc:docMk/>
          <pc:sldMk cId="419879430" sldId="256"/>
        </pc:sldMkLst>
        <pc:spChg chg="mod">
          <ac:chgData name="Laetitia BAEKELMANS" userId="0bbfc8ea-1779-4330-a40b-6acc38af418f" providerId="ADAL" clId="{CCEDC728-E7E0-41A4-A01E-58E178697E57}" dt="2021-04-27T14:02:37.584" v="662" actId="1076"/>
          <ac:spMkLst>
            <pc:docMk/>
            <pc:sldMk cId="419879430" sldId="256"/>
            <ac:spMk id="2" creationId="{1B109AE2-FCAD-4A79-92D9-7CA638B57CAF}"/>
          </ac:spMkLst>
        </pc:spChg>
        <pc:spChg chg="mod">
          <ac:chgData name="Laetitia BAEKELMANS" userId="0bbfc8ea-1779-4330-a40b-6acc38af418f" providerId="ADAL" clId="{CCEDC728-E7E0-41A4-A01E-58E178697E57}" dt="2021-04-27T14:03:05.991" v="667" actId="1076"/>
          <ac:spMkLst>
            <pc:docMk/>
            <pc:sldMk cId="419879430" sldId="256"/>
            <ac:spMk id="3" creationId="{19B7795F-1130-405E-B197-D42272C157FB}"/>
          </ac:spMkLst>
        </pc:spChg>
        <pc:spChg chg="add del">
          <ac:chgData name="Laetitia BAEKELMANS" userId="0bbfc8ea-1779-4330-a40b-6acc38af418f" providerId="ADAL" clId="{CCEDC728-E7E0-41A4-A01E-58E178697E57}" dt="2021-04-27T10:53:29.998" v="16" actId="26606"/>
          <ac:spMkLst>
            <pc:docMk/>
            <pc:sldMk cId="419879430" sldId="256"/>
            <ac:spMk id="9" creationId="{8537B233-9CDD-4A90-AABB-A8963DEE4FBC}"/>
          </ac:spMkLst>
        </pc:spChg>
        <pc:spChg chg="add del">
          <ac:chgData name="Laetitia BAEKELMANS" userId="0bbfc8ea-1779-4330-a40b-6acc38af418f" providerId="ADAL" clId="{CCEDC728-E7E0-41A4-A01E-58E178697E57}" dt="2021-04-27T10:53:15.548" v="7" actId="26606"/>
          <ac:spMkLst>
            <pc:docMk/>
            <pc:sldMk cId="419879430" sldId="256"/>
            <ac:spMk id="16" creationId="{8537B233-9CDD-4A90-AABB-A8963DEE4FBC}"/>
          </ac:spMkLst>
        </pc:spChg>
        <pc:spChg chg="add del">
          <ac:chgData name="Laetitia BAEKELMANS" userId="0bbfc8ea-1779-4330-a40b-6acc38af418f" providerId="ADAL" clId="{CCEDC728-E7E0-41A4-A01E-58E178697E57}" dt="2021-04-27T10:53:19.587" v="9" actId="26606"/>
          <ac:spMkLst>
            <pc:docMk/>
            <pc:sldMk cId="419879430" sldId="256"/>
            <ac:spMk id="20" creationId="{72458505-C9BA-445F-AE75-CFC7FF04F4E7}"/>
          </ac:spMkLst>
        </pc:spChg>
        <pc:spChg chg="add del">
          <ac:chgData name="Laetitia BAEKELMANS" userId="0bbfc8ea-1779-4330-a40b-6acc38af418f" providerId="ADAL" clId="{CCEDC728-E7E0-41A4-A01E-58E178697E57}" dt="2021-04-27T10:53:19.587" v="9" actId="26606"/>
          <ac:spMkLst>
            <pc:docMk/>
            <pc:sldMk cId="419879430" sldId="256"/>
            <ac:spMk id="21" creationId="{F00D9947-510B-4760-8EFC-8D1AB116F45C}"/>
          </ac:spMkLst>
        </pc:spChg>
        <pc:spChg chg="add del">
          <ac:chgData name="Laetitia BAEKELMANS" userId="0bbfc8ea-1779-4330-a40b-6acc38af418f" providerId="ADAL" clId="{CCEDC728-E7E0-41A4-A01E-58E178697E57}" dt="2021-04-27T10:53:19.587" v="9" actId="26606"/>
          <ac:spMkLst>
            <pc:docMk/>
            <pc:sldMk cId="419879430" sldId="256"/>
            <ac:spMk id="22" creationId="{8AD13924-DC7C-4339-B194-8A4EFFBF2AC6}"/>
          </ac:spMkLst>
        </pc:spChg>
        <pc:spChg chg="add del">
          <ac:chgData name="Laetitia BAEKELMANS" userId="0bbfc8ea-1779-4330-a40b-6acc38af418f" providerId="ADAL" clId="{CCEDC728-E7E0-41A4-A01E-58E178697E57}" dt="2021-04-27T10:53:21.834" v="11" actId="26606"/>
          <ac:spMkLst>
            <pc:docMk/>
            <pc:sldMk cId="419879430" sldId="256"/>
            <ac:spMk id="24" creationId="{0BC9EFE1-D8CB-4668-9980-DB108327A794}"/>
          </ac:spMkLst>
        </pc:spChg>
        <pc:spChg chg="add del">
          <ac:chgData name="Laetitia BAEKELMANS" userId="0bbfc8ea-1779-4330-a40b-6acc38af418f" providerId="ADAL" clId="{CCEDC728-E7E0-41A4-A01E-58E178697E57}" dt="2021-04-27T10:53:21.834" v="11" actId="26606"/>
          <ac:spMkLst>
            <pc:docMk/>
            <pc:sldMk cId="419879430" sldId="256"/>
            <ac:spMk id="26" creationId="{77DA6D33-2D62-458C-BF5D-DBF612FD557E}"/>
          </ac:spMkLst>
        </pc:spChg>
        <pc:spChg chg="add del">
          <ac:chgData name="Laetitia BAEKELMANS" userId="0bbfc8ea-1779-4330-a40b-6acc38af418f" providerId="ADAL" clId="{CCEDC728-E7E0-41A4-A01E-58E178697E57}" dt="2021-04-27T10:53:27.796" v="13" actId="26606"/>
          <ac:spMkLst>
            <pc:docMk/>
            <pc:sldMk cId="419879430" sldId="256"/>
            <ac:spMk id="28" creationId="{F00D9947-510B-4760-8EFC-8D1AB116F45C}"/>
          </ac:spMkLst>
        </pc:spChg>
        <pc:spChg chg="add del">
          <ac:chgData name="Laetitia BAEKELMANS" userId="0bbfc8ea-1779-4330-a40b-6acc38af418f" providerId="ADAL" clId="{CCEDC728-E7E0-41A4-A01E-58E178697E57}" dt="2021-04-27T10:53:27.796" v="13" actId="26606"/>
          <ac:spMkLst>
            <pc:docMk/>
            <pc:sldMk cId="419879430" sldId="256"/>
            <ac:spMk id="29" creationId="{8AD13924-DC7C-4339-B194-8A4EFFBF2AC6}"/>
          </ac:spMkLst>
        </pc:spChg>
        <pc:spChg chg="add del">
          <ac:chgData name="Laetitia BAEKELMANS" userId="0bbfc8ea-1779-4330-a40b-6acc38af418f" providerId="ADAL" clId="{CCEDC728-E7E0-41A4-A01E-58E178697E57}" dt="2021-04-27T10:53:27.796" v="13" actId="26606"/>
          <ac:spMkLst>
            <pc:docMk/>
            <pc:sldMk cId="419879430" sldId="256"/>
            <ac:spMk id="30" creationId="{72458505-C9BA-445F-AE75-CFC7FF04F4E7}"/>
          </ac:spMkLst>
        </pc:spChg>
        <pc:spChg chg="add del">
          <ac:chgData name="Laetitia BAEKELMANS" userId="0bbfc8ea-1779-4330-a40b-6acc38af418f" providerId="ADAL" clId="{CCEDC728-E7E0-41A4-A01E-58E178697E57}" dt="2021-04-27T10:53:29.989" v="15" actId="26606"/>
          <ac:spMkLst>
            <pc:docMk/>
            <pc:sldMk cId="419879430" sldId="256"/>
            <ac:spMk id="32" creationId="{C6B158B5-50B5-4927-A367-7C9F3AFE5DCB}"/>
          </ac:spMkLst>
        </pc:spChg>
        <pc:spChg chg="add del">
          <ac:chgData name="Laetitia BAEKELMANS" userId="0bbfc8ea-1779-4330-a40b-6acc38af418f" providerId="ADAL" clId="{CCEDC728-E7E0-41A4-A01E-58E178697E57}" dt="2021-04-27T10:53:29.989" v="15" actId="26606"/>
          <ac:spMkLst>
            <pc:docMk/>
            <pc:sldMk cId="419879430" sldId="256"/>
            <ac:spMk id="33" creationId="{B01367A3-F670-4BD9-9972-F7E97FC227ED}"/>
          </ac:spMkLst>
        </pc:spChg>
        <pc:spChg chg="add del">
          <ac:chgData name="Laetitia BAEKELMANS" userId="0bbfc8ea-1779-4330-a40b-6acc38af418f" providerId="ADAL" clId="{CCEDC728-E7E0-41A4-A01E-58E178697E57}" dt="2021-04-27T10:53:29.989" v="15" actId="26606"/>
          <ac:spMkLst>
            <pc:docMk/>
            <pc:sldMk cId="419879430" sldId="256"/>
            <ac:spMk id="34" creationId="{38C3DB02-606C-40EC-8381-7A29A1ADFAE7}"/>
          </ac:spMkLst>
        </pc:spChg>
        <pc:spChg chg="add del">
          <ac:chgData name="Laetitia BAEKELMANS" userId="0bbfc8ea-1779-4330-a40b-6acc38af418f" providerId="ADAL" clId="{CCEDC728-E7E0-41A4-A01E-58E178697E57}" dt="2021-04-27T10:54:29.385" v="32" actId="26606"/>
          <ac:spMkLst>
            <pc:docMk/>
            <pc:sldMk cId="419879430" sldId="256"/>
            <ac:spMk id="36" creationId="{F00D9947-510B-4760-8EFC-8D1AB116F45C}"/>
          </ac:spMkLst>
        </pc:spChg>
        <pc:spChg chg="add del">
          <ac:chgData name="Laetitia BAEKELMANS" userId="0bbfc8ea-1779-4330-a40b-6acc38af418f" providerId="ADAL" clId="{CCEDC728-E7E0-41A4-A01E-58E178697E57}" dt="2021-04-27T10:54:29.385" v="32" actId="26606"/>
          <ac:spMkLst>
            <pc:docMk/>
            <pc:sldMk cId="419879430" sldId="256"/>
            <ac:spMk id="37" creationId="{8AD13924-DC7C-4339-B194-8A4EFFBF2AC6}"/>
          </ac:spMkLst>
        </pc:spChg>
        <pc:spChg chg="add del">
          <ac:chgData name="Laetitia BAEKELMANS" userId="0bbfc8ea-1779-4330-a40b-6acc38af418f" providerId="ADAL" clId="{CCEDC728-E7E0-41A4-A01E-58E178697E57}" dt="2021-04-27T10:54:29.385" v="32" actId="26606"/>
          <ac:spMkLst>
            <pc:docMk/>
            <pc:sldMk cId="419879430" sldId="256"/>
            <ac:spMk id="38" creationId="{72458505-C9BA-445F-AE75-CFC7FF04F4E7}"/>
          </ac:spMkLst>
        </pc:spChg>
        <pc:spChg chg="add del">
          <ac:chgData name="Laetitia BAEKELMANS" userId="0bbfc8ea-1779-4330-a40b-6acc38af418f" providerId="ADAL" clId="{CCEDC728-E7E0-41A4-A01E-58E178697E57}" dt="2021-04-27T10:54:05.974" v="27" actId="26606"/>
          <ac:spMkLst>
            <pc:docMk/>
            <pc:sldMk cId="419879430" sldId="256"/>
            <ac:spMk id="43" creationId="{B9D7E975-9161-4F2D-AC53-69E1912F6B5D}"/>
          </ac:spMkLst>
        </pc:spChg>
        <pc:spChg chg="add del">
          <ac:chgData name="Laetitia BAEKELMANS" userId="0bbfc8ea-1779-4330-a40b-6acc38af418f" providerId="ADAL" clId="{CCEDC728-E7E0-41A4-A01E-58E178697E57}" dt="2021-04-27T10:54:05.974" v="27" actId="26606"/>
          <ac:spMkLst>
            <pc:docMk/>
            <pc:sldMk cId="419879430" sldId="256"/>
            <ac:spMk id="45" creationId="{827DC2C4-B485-428A-BF4A-472D2967F47F}"/>
          </ac:spMkLst>
        </pc:spChg>
        <pc:spChg chg="add del">
          <ac:chgData name="Laetitia BAEKELMANS" userId="0bbfc8ea-1779-4330-a40b-6acc38af418f" providerId="ADAL" clId="{CCEDC728-E7E0-41A4-A01E-58E178697E57}" dt="2021-04-27T10:54:05.974" v="27" actId="26606"/>
          <ac:spMkLst>
            <pc:docMk/>
            <pc:sldMk cId="419879430" sldId="256"/>
            <ac:spMk id="47" creationId="{463E6235-1649-4B47-9862-4026FC473B6F}"/>
          </ac:spMkLst>
        </pc:spChg>
        <pc:spChg chg="add del">
          <ac:chgData name="Laetitia BAEKELMANS" userId="0bbfc8ea-1779-4330-a40b-6acc38af418f" providerId="ADAL" clId="{CCEDC728-E7E0-41A4-A01E-58E178697E57}" dt="2021-04-27T10:54:27.173" v="29" actId="26606"/>
          <ac:spMkLst>
            <pc:docMk/>
            <pc:sldMk cId="419879430" sldId="256"/>
            <ac:spMk id="49" creationId="{7D9D36D6-2AC5-46A1-A849-4C82D5264A3A}"/>
          </ac:spMkLst>
        </pc:spChg>
        <pc:spChg chg="add del">
          <ac:chgData name="Laetitia BAEKELMANS" userId="0bbfc8ea-1779-4330-a40b-6acc38af418f" providerId="ADAL" clId="{CCEDC728-E7E0-41A4-A01E-58E178697E57}" dt="2021-04-27T10:54:29.380" v="31" actId="26606"/>
          <ac:spMkLst>
            <pc:docMk/>
            <pc:sldMk cId="419879430" sldId="256"/>
            <ac:spMk id="51" creationId="{81F7DB48-D9B4-4192-BE55-EE3FC8F89D69}"/>
          </ac:spMkLst>
        </pc:spChg>
        <pc:spChg chg="add del">
          <ac:chgData name="Laetitia BAEKELMANS" userId="0bbfc8ea-1779-4330-a40b-6acc38af418f" providerId="ADAL" clId="{CCEDC728-E7E0-41A4-A01E-58E178697E57}" dt="2021-04-27T13:05:40.692" v="644" actId="26606"/>
          <ac:spMkLst>
            <pc:docMk/>
            <pc:sldMk cId="419879430" sldId="256"/>
            <ac:spMk id="53" creationId="{0549372C-0458-4141-B7F6-01A81E2A7F57}"/>
          </ac:spMkLst>
        </pc:spChg>
        <pc:spChg chg="add del">
          <ac:chgData name="Laetitia BAEKELMANS" userId="0bbfc8ea-1779-4330-a40b-6acc38af418f" providerId="ADAL" clId="{CCEDC728-E7E0-41A4-A01E-58E178697E57}" dt="2021-04-27T13:05:38.998" v="641" actId="26606"/>
          <ac:spMkLst>
            <pc:docMk/>
            <pc:sldMk cId="419879430" sldId="256"/>
            <ac:spMk id="58" creationId="{BEBFA723-5A7B-472D-ABD7-1526B8D3A38B}"/>
          </ac:spMkLst>
        </pc:spChg>
        <pc:spChg chg="add del">
          <ac:chgData name="Laetitia BAEKELMANS" userId="0bbfc8ea-1779-4330-a40b-6acc38af418f" providerId="ADAL" clId="{CCEDC728-E7E0-41A4-A01E-58E178697E57}" dt="2021-04-27T13:05:38.998" v="641" actId="26606"/>
          <ac:spMkLst>
            <pc:docMk/>
            <pc:sldMk cId="419879430" sldId="256"/>
            <ac:spMk id="60" creationId="{A6B27065-399A-4CF7-BF70-CF79B9848FC1}"/>
          </ac:spMkLst>
        </pc:spChg>
        <pc:spChg chg="add del">
          <ac:chgData name="Laetitia BAEKELMANS" userId="0bbfc8ea-1779-4330-a40b-6acc38af418f" providerId="ADAL" clId="{CCEDC728-E7E0-41A4-A01E-58E178697E57}" dt="2021-04-27T13:05:40.671" v="643" actId="26606"/>
          <ac:spMkLst>
            <pc:docMk/>
            <pc:sldMk cId="419879430" sldId="256"/>
            <ac:spMk id="67" creationId="{4FD4A2AD-E2FD-4CAD-8DEF-75993D7E4C7D}"/>
          </ac:spMkLst>
        </pc:spChg>
        <pc:spChg chg="add del">
          <ac:chgData name="Laetitia BAEKELMANS" userId="0bbfc8ea-1779-4330-a40b-6acc38af418f" providerId="ADAL" clId="{CCEDC728-E7E0-41A4-A01E-58E178697E57}" dt="2021-04-27T13:05:40.671" v="643" actId="26606"/>
          <ac:spMkLst>
            <pc:docMk/>
            <pc:sldMk cId="419879430" sldId="256"/>
            <ac:spMk id="68" creationId="{430E65E5-31AD-4B0E-8D4C-6526CAAE2C84}"/>
          </ac:spMkLst>
        </pc:spChg>
        <pc:spChg chg="add">
          <ac:chgData name="Laetitia BAEKELMANS" userId="0bbfc8ea-1779-4330-a40b-6acc38af418f" providerId="ADAL" clId="{CCEDC728-E7E0-41A4-A01E-58E178697E57}" dt="2021-04-27T13:05:40.692" v="644" actId="26606"/>
          <ac:spMkLst>
            <pc:docMk/>
            <pc:sldMk cId="419879430" sldId="256"/>
            <ac:spMk id="74" creationId="{18AC8E79-ECD6-4F34-BE5A-9F5E850E850A}"/>
          </ac:spMkLst>
        </pc:spChg>
        <pc:spChg chg="add">
          <ac:chgData name="Laetitia BAEKELMANS" userId="0bbfc8ea-1779-4330-a40b-6acc38af418f" providerId="ADAL" clId="{CCEDC728-E7E0-41A4-A01E-58E178697E57}" dt="2021-04-27T13:05:40.692" v="644" actId="26606"/>
          <ac:spMkLst>
            <pc:docMk/>
            <pc:sldMk cId="419879430" sldId="256"/>
            <ac:spMk id="75" creationId="{7D2BE1BB-2AB2-4D7E-9E27-8D245181B513}"/>
          </ac:spMkLst>
        </pc:spChg>
        <pc:grpChg chg="add del">
          <ac:chgData name="Laetitia BAEKELMANS" userId="0bbfc8ea-1779-4330-a40b-6acc38af418f" providerId="ADAL" clId="{CCEDC728-E7E0-41A4-A01E-58E178697E57}" dt="2021-04-27T13:05:38.998" v="641" actId="26606"/>
          <ac:grpSpMkLst>
            <pc:docMk/>
            <pc:sldMk cId="419879430" sldId="256"/>
            <ac:grpSpMk id="62" creationId="{CF22986C-DDF7-4109-9D6A-006800D6B041}"/>
          </ac:grpSpMkLst>
        </pc:grpChg>
        <pc:grpChg chg="add del">
          <ac:chgData name="Laetitia BAEKELMANS" userId="0bbfc8ea-1779-4330-a40b-6acc38af418f" providerId="ADAL" clId="{CCEDC728-E7E0-41A4-A01E-58E178697E57}" dt="2021-04-27T13:05:40.671" v="643" actId="26606"/>
          <ac:grpSpMkLst>
            <pc:docMk/>
            <pc:sldMk cId="419879430" sldId="256"/>
            <ac:grpSpMk id="69" creationId="{1B65B678-A993-4BFF-AE12-E1A2FC66BB78}"/>
          </ac:grpSpMkLst>
        </pc:grpChg>
        <pc:grpChg chg="add">
          <ac:chgData name="Laetitia BAEKELMANS" userId="0bbfc8ea-1779-4330-a40b-6acc38af418f" providerId="ADAL" clId="{CCEDC728-E7E0-41A4-A01E-58E178697E57}" dt="2021-04-27T13:05:40.692" v="644" actId="26606"/>
          <ac:grpSpMkLst>
            <pc:docMk/>
            <pc:sldMk cId="419879430" sldId="256"/>
            <ac:grpSpMk id="76" creationId="{22A1615C-2156-4B15-BF3E-39794B37905E}"/>
          </ac:grpSpMkLst>
        </pc:grpChg>
        <pc:picChg chg="del mod ord">
          <ac:chgData name="Laetitia BAEKELMANS" userId="0bbfc8ea-1779-4330-a40b-6acc38af418f" providerId="ADAL" clId="{CCEDC728-E7E0-41A4-A01E-58E178697E57}" dt="2021-04-27T10:52:31.183" v="2" actId="478"/>
          <ac:picMkLst>
            <pc:docMk/>
            <pc:sldMk cId="419879430" sldId="256"/>
            <ac:picMk id="4" creationId="{3B710242-4941-49C9-8199-DEA6491C4FBB}"/>
          </ac:picMkLst>
        </pc:picChg>
        <pc:picChg chg="add mod ord">
          <ac:chgData name="Laetitia BAEKELMANS" userId="0bbfc8ea-1779-4330-a40b-6acc38af418f" providerId="ADAL" clId="{CCEDC728-E7E0-41A4-A01E-58E178697E57}" dt="2021-04-27T13:54:06.935" v="653" actId="14826"/>
          <ac:picMkLst>
            <pc:docMk/>
            <pc:sldMk cId="419879430" sldId="256"/>
            <ac:picMk id="6" creationId="{095B5D43-0CEA-4946-9C24-AA94586B7675}"/>
          </ac:picMkLst>
        </pc:picChg>
        <pc:picChg chg="add mod">
          <ac:chgData name="Laetitia BAEKELMANS" userId="0bbfc8ea-1779-4330-a40b-6acc38af418f" providerId="ADAL" clId="{CCEDC728-E7E0-41A4-A01E-58E178697E57}" dt="2021-04-27T14:03:13.295" v="668" actId="1076"/>
          <ac:picMkLst>
            <pc:docMk/>
            <pc:sldMk cId="419879430" sldId="256"/>
            <ac:picMk id="8" creationId="{741D0FE0-D250-4898-8370-FD68A47A4675}"/>
          </ac:picMkLst>
        </pc:picChg>
        <pc:picChg chg="add del">
          <ac:chgData name="Laetitia BAEKELMANS" userId="0bbfc8ea-1779-4330-a40b-6acc38af418f" providerId="ADAL" clId="{CCEDC728-E7E0-41A4-A01E-58E178697E57}" dt="2021-04-27T10:53:21.834" v="11" actId="26606"/>
          <ac:picMkLst>
            <pc:docMk/>
            <pc:sldMk cId="419879430" sldId="256"/>
            <ac:picMk id="25" creationId="{7CBAE1BD-B8E4-4029-8AA2-C77E4FED9864}"/>
          </ac:picMkLst>
        </pc:picChg>
        <pc:cxnChg chg="add del">
          <ac:chgData name="Laetitia BAEKELMANS" userId="0bbfc8ea-1779-4330-a40b-6acc38af418f" providerId="ADAL" clId="{CCEDC728-E7E0-41A4-A01E-58E178697E57}" dt="2021-04-27T10:53:29.998" v="16" actId="26606"/>
          <ac:cxnSpMkLst>
            <pc:docMk/>
            <pc:sldMk cId="419879430" sldId="256"/>
            <ac:cxnSpMk id="11" creationId="{040575EE-C594-4566-BC00-663004E52AB5}"/>
          </ac:cxnSpMkLst>
        </pc:cxnChg>
        <pc:cxnChg chg="add del">
          <ac:chgData name="Laetitia BAEKELMANS" userId="0bbfc8ea-1779-4330-a40b-6acc38af418f" providerId="ADAL" clId="{CCEDC728-E7E0-41A4-A01E-58E178697E57}" dt="2021-04-27T10:53:15.548" v="7" actId="26606"/>
          <ac:cxnSpMkLst>
            <pc:docMk/>
            <pc:sldMk cId="419879430" sldId="256"/>
            <ac:cxnSpMk id="18" creationId="{040575EE-C594-4566-BC00-663004E52AB5}"/>
          </ac:cxnSpMkLst>
        </pc:cxnChg>
      </pc:sldChg>
      <pc:sldChg chg="addSp delSp modSp mod">
        <pc:chgData name="Laetitia BAEKELMANS" userId="0bbfc8ea-1779-4330-a40b-6acc38af418f" providerId="ADAL" clId="{CCEDC728-E7E0-41A4-A01E-58E178697E57}" dt="2021-04-27T12:34:42.887" v="376" actId="123"/>
        <pc:sldMkLst>
          <pc:docMk/>
          <pc:sldMk cId="722177925" sldId="311"/>
        </pc:sldMkLst>
        <pc:spChg chg="mod">
          <ac:chgData name="Laetitia BAEKELMANS" userId="0bbfc8ea-1779-4330-a40b-6acc38af418f" providerId="ADAL" clId="{CCEDC728-E7E0-41A4-A01E-58E178697E57}" dt="2021-04-27T12:34:42.887" v="376" actId="123"/>
          <ac:spMkLst>
            <pc:docMk/>
            <pc:sldMk cId="722177925" sldId="311"/>
            <ac:spMk id="3" creationId="{AACC0334-471B-4E10-B20A-F30770B8F2EE}"/>
          </ac:spMkLst>
        </pc:spChg>
        <pc:spChg chg="add del">
          <ac:chgData name="Laetitia BAEKELMANS" userId="0bbfc8ea-1779-4330-a40b-6acc38af418f" providerId="ADAL" clId="{CCEDC728-E7E0-41A4-A01E-58E178697E57}" dt="2021-04-27T11:14:05.139" v="171" actId="26606"/>
          <ac:spMkLst>
            <pc:docMk/>
            <pc:sldMk cId="722177925" sldId="311"/>
            <ac:spMk id="17" creationId="{18873D23-2DCF-4B31-A009-95721C06E8E1}"/>
          </ac:spMkLst>
        </pc:spChg>
        <pc:spChg chg="add del">
          <ac:chgData name="Laetitia BAEKELMANS" userId="0bbfc8ea-1779-4330-a40b-6acc38af418f" providerId="ADAL" clId="{CCEDC728-E7E0-41A4-A01E-58E178697E57}" dt="2021-04-27T11:14:05.139" v="171" actId="26606"/>
          <ac:spMkLst>
            <pc:docMk/>
            <pc:sldMk cId="722177925" sldId="311"/>
            <ac:spMk id="18" creationId="{C13EF075-D4EF-4929-ADBC-91B27DA19955}"/>
          </ac:spMkLst>
        </pc:spChg>
        <pc:spChg chg="add del">
          <ac:chgData name="Laetitia BAEKELMANS" userId="0bbfc8ea-1779-4330-a40b-6acc38af418f" providerId="ADAL" clId="{CCEDC728-E7E0-41A4-A01E-58E178697E57}" dt="2021-04-27T11:14:05.139" v="171" actId="26606"/>
          <ac:spMkLst>
            <pc:docMk/>
            <pc:sldMk cId="722177925" sldId="311"/>
            <ac:spMk id="27" creationId="{18873D23-2DCF-4B31-A009-95721C06E8E1}"/>
          </ac:spMkLst>
        </pc:spChg>
        <pc:spChg chg="add del">
          <ac:chgData name="Laetitia BAEKELMANS" userId="0bbfc8ea-1779-4330-a40b-6acc38af418f" providerId="ADAL" clId="{CCEDC728-E7E0-41A4-A01E-58E178697E57}" dt="2021-04-27T11:14:05.139" v="171" actId="26606"/>
          <ac:spMkLst>
            <pc:docMk/>
            <pc:sldMk cId="722177925" sldId="311"/>
            <ac:spMk id="29" creationId="{C13EF075-D4EF-4929-ADBC-91B27DA19955}"/>
          </ac:spMkLst>
        </pc:spChg>
        <pc:grpChg chg="add del">
          <ac:chgData name="Laetitia BAEKELMANS" userId="0bbfc8ea-1779-4330-a40b-6acc38af418f" providerId="ADAL" clId="{CCEDC728-E7E0-41A4-A01E-58E178697E57}" dt="2021-04-27T11:14:05.139" v="171" actId="26606"/>
          <ac:grpSpMkLst>
            <pc:docMk/>
            <pc:sldMk cId="722177925" sldId="311"/>
            <ac:grpSpMk id="19" creationId="{DAA26DFA-AAB2-4973-9C17-16D587C7B198}"/>
          </ac:grpSpMkLst>
        </pc:grpChg>
        <pc:grpChg chg="add del">
          <ac:chgData name="Laetitia BAEKELMANS" userId="0bbfc8ea-1779-4330-a40b-6acc38af418f" providerId="ADAL" clId="{CCEDC728-E7E0-41A4-A01E-58E178697E57}" dt="2021-04-27T11:14:05.139" v="171" actId="26606"/>
          <ac:grpSpMkLst>
            <pc:docMk/>
            <pc:sldMk cId="722177925" sldId="311"/>
            <ac:grpSpMk id="31" creationId="{DAA26DFA-AAB2-4973-9C17-16D587C7B198}"/>
          </ac:grpSpMkLst>
        </pc:grpChg>
      </pc:sldChg>
      <pc:sldChg chg="addSp delSp modSp new mod setBg">
        <pc:chgData name="Laetitia BAEKELMANS" userId="0bbfc8ea-1779-4330-a40b-6acc38af418f" providerId="ADAL" clId="{CCEDC728-E7E0-41A4-A01E-58E178697E57}" dt="2021-04-27T12:56:48.943" v="507" actId="122"/>
        <pc:sldMkLst>
          <pc:docMk/>
          <pc:sldMk cId="3973894939" sldId="321"/>
        </pc:sldMkLst>
        <pc:spChg chg="mod">
          <ac:chgData name="Laetitia BAEKELMANS" userId="0bbfc8ea-1779-4330-a40b-6acc38af418f" providerId="ADAL" clId="{CCEDC728-E7E0-41A4-A01E-58E178697E57}" dt="2021-04-27T12:56:48.943" v="507" actId="122"/>
          <ac:spMkLst>
            <pc:docMk/>
            <pc:sldMk cId="3973894939" sldId="321"/>
            <ac:spMk id="2" creationId="{BBC95D91-DCA0-4F2C-8CB0-E66D9DF78E1D}"/>
          </ac:spMkLst>
        </pc:spChg>
        <pc:spChg chg="add del">
          <ac:chgData name="Laetitia BAEKELMANS" userId="0bbfc8ea-1779-4330-a40b-6acc38af418f" providerId="ADAL" clId="{CCEDC728-E7E0-41A4-A01E-58E178697E57}" dt="2021-04-27T11:02:40.321" v="48" actId="26606"/>
          <ac:spMkLst>
            <pc:docMk/>
            <pc:sldMk cId="3973894939" sldId="321"/>
            <ac:spMk id="3" creationId="{F4D9A21B-BB94-414C-B3C5-DF3DE9F263AE}"/>
          </ac:spMkLst>
        </pc:spChg>
        <pc:spChg chg="add del">
          <ac:chgData name="Laetitia BAEKELMANS" userId="0bbfc8ea-1779-4330-a40b-6acc38af418f" providerId="ADAL" clId="{CCEDC728-E7E0-41A4-A01E-58E178697E57}" dt="2021-04-27T11:02:40.303" v="47" actId="26606"/>
          <ac:spMkLst>
            <pc:docMk/>
            <pc:sldMk cId="3973894939" sldId="321"/>
            <ac:spMk id="8" creationId="{1EADCAF8-8823-4E89-8612-21029831A4B2}"/>
          </ac:spMkLst>
        </pc:spChg>
        <pc:spChg chg="add del">
          <ac:chgData name="Laetitia BAEKELMANS" userId="0bbfc8ea-1779-4330-a40b-6acc38af418f" providerId="ADAL" clId="{CCEDC728-E7E0-41A4-A01E-58E178697E57}" dt="2021-04-27T11:02:40.303" v="47" actId="26606"/>
          <ac:spMkLst>
            <pc:docMk/>
            <pc:sldMk cId="3973894939" sldId="321"/>
            <ac:spMk id="10" creationId="{28CA07B2-0819-4B62-9425-7A52BBDD7070}"/>
          </ac:spMkLst>
        </pc:spChg>
        <pc:spChg chg="add">
          <ac:chgData name="Laetitia BAEKELMANS" userId="0bbfc8ea-1779-4330-a40b-6acc38af418f" providerId="ADAL" clId="{CCEDC728-E7E0-41A4-A01E-58E178697E57}" dt="2021-04-27T11:02:40.321" v="48" actId="26606"/>
          <ac:spMkLst>
            <pc:docMk/>
            <pc:sldMk cId="3973894939" sldId="321"/>
            <ac:spMk id="21" creationId="{18873D23-2DCF-4B31-A009-95721C06E8E1}"/>
          </ac:spMkLst>
        </pc:spChg>
        <pc:spChg chg="add">
          <ac:chgData name="Laetitia BAEKELMANS" userId="0bbfc8ea-1779-4330-a40b-6acc38af418f" providerId="ADAL" clId="{CCEDC728-E7E0-41A4-A01E-58E178697E57}" dt="2021-04-27T11:02:40.321" v="48" actId="26606"/>
          <ac:spMkLst>
            <pc:docMk/>
            <pc:sldMk cId="3973894939" sldId="321"/>
            <ac:spMk id="22" creationId="{C13EF075-D4EF-4929-ADBC-91B27DA19955}"/>
          </ac:spMkLst>
        </pc:spChg>
        <pc:spChg chg="add mod">
          <ac:chgData name="Laetitia BAEKELMANS" userId="0bbfc8ea-1779-4330-a40b-6acc38af418f" providerId="ADAL" clId="{CCEDC728-E7E0-41A4-A01E-58E178697E57}" dt="2021-04-27T12:34:30.287" v="373" actId="123"/>
          <ac:spMkLst>
            <pc:docMk/>
            <pc:sldMk cId="3973894939" sldId="321"/>
            <ac:spMk id="28" creationId="{F4D9A21B-BB94-414C-B3C5-DF3DE9F263AE}"/>
          </ac:spMkLst>
        </pc:spChg>
        <pc:grpChg chg="add del">
          <ac:chgData name="Laetitia BAEKELMANS" userId="0bbfc8ea-1779-4330-a40b-6acc38af418f" providerId="ADAL" clId="{CCEDC728-E7E0-41A4-A01E-58E178697E57}" dt="2021-04-27T11:02:40.303" v="47" actId="26606"/>
          <ac:grpSpMkLst>
            <pc:docMk/>
            <pc:sldMk cId="3973894939" sldId="321"/>
            <ac:grpSpMk id="12" creationId="{DA02BEE4-A5D4-40AF-882D-49D34B086FFF}"/>
          </ac:grpSpMkLst>
        </pc:grpChg>
        <pc:grpChg chg="add">
          <ac:chgData name="Laetitia BAEKELMANS" userId="0bbfc8ea-1779-4330-a40b-6acc38af418f" providerId="ADAL" clId="{CCEDC728-E7E0-41A4-A01E-58E178697E57}" dt="2021-04-27T11:02:40.321" v="48" actId="26606"/>
          <ac:grpSpMkLst>
            <pc:docMk/>
            <pc:sldMk cId="3973894939" sldId="321"/>
            <ac:grpSpMk id="23" creationId="{DAA26DFA-AAB2-4973-9C17-16D587C7B198}"/>
          </ac:grpSpMkLst>
        </pc:grpChg>
      </pc:sldChg>
      <pc:sldChg chg="addSp modSp new mod setBg">
        <pc:chgData name="Laetitia BAEKELMANS" userId="0bbfc8ea-1779-4330-a40b-6acc38af418f" providerId="ADAL" clId="{CCEDC728-E7E0-41A4-A01E-58E178697E57}" dt="2021-04-27T12:34:22.712" v="372" actId="123"/>
        <pc:sldMkLst>
          <pc:docMk/>
          <pc:sldMk cId="2208017861" sldId="322"/>
        </pc:sldMkLst>
        <pc:spChg chg="mod">
          <ac:chgData name="Laetitia BAEKELMANS" userId="0bbfc8ea-1779-4330-a40b-6acc38af418f" providerId="ADAL" clId="{CCEDC728-E7E0-41A4-A01E-58E178697E57}" dt="2021-04-27T11:08:06.197" v="135" actId="113"/>
          <ac:spMkLst>
            <pc:docMk/>
            <pc:sldMk cId="2208017861" sldId="322"/>
            <ac:spMk id="2" creationId="{765C04D4-DF04-4EEF-8D94-CA468E1FA971}"/>
          </ac:spMkLst>
        </pc:spChg>
        <pc:spChg chg="mod">
          <ac:chgData name="Laetitia BAEKELMANS" userId="0bbfc8ea-1779-4330-a40b-6acc38af418f" providerId="ADAL" clId="{CCEDC728-E7E0-41A4-A01E-58E178697E57}" dt="2021-04-27T12:34:22.712" v="372" actId="123"/>
          <ac:spMkLst>
            <pc:docMk/>
            <pc:sldMk cId="2208017861" sldId="322"/>
            <ac:spMk id="3" creationId="{5393485C-0A4F-48FB-993E-10917B1B698D}"/>
          </ac:spMkLst>
        </pc:spChg>
        <pc:spChg chg="add">
          <ac:chgData name="Laetitia BAEKELMANS" userId="0bbfc8ea-1779-4330-a40b-6acc38af418f" providerId="ADAL" clId="{CCEDC728-E7E0-41A4-A01E-58E178697E57}" dt="2021-04-27T11:04:33.812" v="62" actId="26606"/>
          <ac:spMkLst>
            <pc:docMk/>
            <pc:sldMk cId="2208017861" sldId="322"/>
            <ac:spMk id="8" creationId="{18873D23-2DCF-4B31-A009-95721C06E8E1}"/>
          </ac:spMkLst>
        </pc:spChg>
        <pc:spChg chg="add">
          <ac:chgData name="Laetitia BAEKELMANS" userId="0bbfc8ea-1779-4330-a40b-6acc38af418f" providerId="ADAL" clId="{CCEDC728-E7E0-41A4-A01E-58E178697E57}" dt="2021-04-27T11:04:33.812" v="62" actId="26606"/>
          <ac:spMkLst>
            <pc:docMk/>
            <pc:sldMk cId="2208017861" sldId="322"/>
            <ac:spMk id="10" creationId="{C13EF075-D4EF-4929-ADBC-91B27DA19955}"/>
          </ac:spMkLst>
        </pc:spChg>
        <pc:grpChg chg="add">
          <ac:chgData name="Laetitia BAEKELMANS" userId="0bbfc8ea-1779-4330-a40b-6acc38af418f" providerId="ADAL" clId="{CCEDC728-E7E0-41A4-A01E-58E178697E57}" dt="2021-04-27T11:04:33.812" v="62" actId="26606"/>
          <ac:grpSpMkLst>
            <pc:docMk/>
            <pc:sldMk cId="2208017861" sldId="322"/>
            <ac:grpSpMk id="12" creationId="{DAA26DFA-AAB2-4973-9C17-16D587C7B198}"/>
          </ac:grpSpMkLst>
        </pc:grpChg>
      </pc:sldChg>
      <pc:sldChg chg="addSp delSp modSp new mod setBg setClrOvrMap">
        <pc:chgData name="Laetitia BAEKELMANS" userId="0bbfc8ea-1779-4330-a40b-6acc38af418f" providerId="ADAL" clId="{CCEDC728-E7E0-41A4-A01E-58E178697E57}" dt="2021-04-27T14:48:10.215" v="1142" actId="1076"/>
        <pc:sldMkLst>
          <pc:docMk/>
          <pc:sldMk cId="1912886896" sldId="323"/>
        </pc:sldMkLst>
        <pc:spChg chg="mod ord">
          <ac:chgData name="Laetitia BAEKELMANS" userId="0bbfc8ea-1779-4330-a40b-6acc38af418f" providerId="ADAL" clId="{CCEDC728-E7E0-41A4-A01E-58E178697E57}" dt="2021-04-27T14:48:10.215" v="1142" actId="1076"/>
          <ac:spMkLst>
            <pc:docMk/>
            <pc:sldMk cId="1912886896" sldId="323"/>
            <ac:spMk id="2" creationId="{8107F9A7-4C01-4E59-9FF7-14B6F34D81F8}"/>
          </ac:spMkLst>
        </pc:spChg>
        <pc:spChg chg="del">
          <ac:chgData name="Laetitia BAEKELMANS" userId="0bbfc8ea-1779-4330-a40b-6acc38af418f" providerId="ADAL" clId="{CCEDC728-E7E0-41A4-A01E-58E178697E57}" dt="2021-04-27T11:07:06.013" v="69" actId="931"/>
          <ac:spMkLst>
            <pc:docMk/>
            <pc:sldMk cId="1912886896" sldId="323"/>
            <ac:spMk id="3" creationId="{F7EF9835-0026-426E-951C-2EB21A171088}"/>
          </ac:spMkLst>
        </pc:spChg>
        <pc:spChg chg="add del mod">
          <ac:chgData name="Laetitia BAEKELMANS" userId="0bbfc8ea-1779-4330-a40b-6acc38af418f" providerId="ADAL" clId="{CCEDC728-E7E0-41A4-A01E-58E178697E57}" dt="2021-04-27T14:47:00.432" v="1129" actId="478"/>
          <ac:spMkLst>
            <pc:docMk/>
            <pc:sldMk cId="1912886896" sldId="323"/>
            <ac:spMk id="7" creationId="{B8FA7AA6-BBD8-4B05-8786-3671F20B962F}"/>
          </ac:spMkLst>
        </pc:spChg>
        <pc:spChg chg="add del">
          <ac:chgData name="Laetitia BAEKELMANS" userId="0bbfc8ea-1779-4330-a40b-6acc38af418f" providerId="ADAL" clId="{CCEDC728-E7E0-41A4-A01E-58E178697E57}" dt="2021-04-27T11:08:58.937" v="137" actId="26606"/>
          <ac:spMkLst>
            <pc:docMk/>
            <pc:sldMk cId="1912886896" sldId="323"/>
            <ac:spMk id="9" creationId="{CEB8B2DB-A845-4D77-ABF4-70473E9C7A73}"/>
          </ac:spMkLst>
        </pc:spChg>
        <pc:spChg chg="add del">
          <ac:chgData name="Laetitia BAEKELMANS" userId="0bbfc8ea-1779-4330-a40b-6acc38af418f" providerId="ADAL" clId="{CCEDC728-E7E0-41A4-A01E-58E178697E57}" dt="2021-04-27T11:10:17.570" v="149" actId="26606"/>
          <ac:spMkLst>
            <pc:docMk/>
            <pc:sldMk cId="1912886896" sldId="323"/>
            <ac:spMk id="10" creationId="{1825AC39-5F85-4CAA-8A81-A1287086B2B6}"/>
          </ac:spMkLst>
        </pc:spChg>
        <pc:spChg chg="add del">
          <ac:chgData name="Laetitia BAEKELMANS" userId="0bbfc8ea-1779-4330-a40b-6acc38af418f" providerId="ADAL" clId="{CCEDC728-E7E0-41A4-A01E-58E178697E57}" dt="2021-04-27T11:10:17.570" v="149" actId="26606"/>
          <ac:spMkLst>
            <pc:docMk/>
            <pc:sldMk cId="1912886896" sldId="323"/>
            <ac:spMk id="12" creationId="{95DA4D23-37FC-4B90-8188-F0377C5FF44B}"/>
          </ac:spMkLst>
        </pc:spChg>
        <pc:spChg chg="add del">
          <ac:chgData name="Laetitia BAEKELMANS" userId="0bbfc8ea-1779-4330-a40b-6acc38af418f" providerId="ADAL" clId="{CCEDC728-E7E0-41A4-A01E-58E178697E57}" dt="2021-04-27T11:10:17.570" v="149" actId="26606"/>
          <ac:spMkLst>
            <pc:docMk/>
            <pc:sldMk cId="1912886896" sldId="323"/>
            <ac:spMk id="14" creationId="{A7A4B465-FBCC-4CD4-89A1-82992A7B47FF}"/>
          </ac:spMkLst>
        </pc:spChg>
        <pc:spChg chg="add del">
          <ac:chgData name="Laetitia BAEKELMANS" userId="0bbfc8ea-1779-4330-a40b-6acc38af418f" providerId="ADAL" clId="{CCEDC728-E7E0-41A4-A01E-58E178697E57}" dt="2021-04-27T11:10:17.570" v="149" actId="26606"/>
          <ac:spMkLst>
            <pc:docMk/>
            <pc:sldMk cId="1912886896" sldId="323"/>
            <ac:spMk id="16" creationId="{909E572F-9CDC-4214-9D42-FF0017649590}"/>
          </ac:spMkLst>
        </pc:spChg>
        <pc:spChg chg="add del">
          <ac:chgData name="Laetitia BAEKELMANS" userId="0bbfc8ea-1779-4330-a40b-6acc38af418f" providerId="ADAL" clId="{CCEDC728-E7E0-41A4-A01E-58E178697E57}" dt="2021-04-27T11:09:33.016" v="144" actId="26606"/>
          <ac:spMkLst>
            <pc:docMk/>
            <pc:sldMk cId="1912886896" sldId="323"/>
            <ac:spMk id="21" creationId="{E49CC64F-7275-4E33-961B-0C5CDC439875}"/>
          </ac:spMkLst>
        </pc:spChg>
        <pc:spChg chg="add del">
          <ac:chgData name="Laetitia BAEKELMANS" userId="0bbfc8ea-1779-4330-a40b-6acc38af418f" providerId="ADAL" clId="{CCEDC728-E7E0-41A4-A01E-58E178697E57}" dt="2021-04-27T11:10:00.908" v="146" actId="26606"/>
          <ac:spMkLst>
            <pc:docMk/>
            <pc:sldMk cId="1912886896" sldId="323"/>
            <ac:spMk id="23" creationId="{1707FC24-6981-43D9-B525-C7832BA22463}"/>
          </ac:spMkLst>
        </pc:spChg>
        <pc:spChg chg="add del">
          <ac:chgData name="Laetitia BAEKELMANS" userId="0bbfc8ea-1779-4330-a40b-6acc38af418f" providerId="ADAL" clId="{CCEDC728-E7E0-41A4-A01E-58E178697E57}" dt="2021-04-27T11:10:17.528" v="148" actId="26606"/>
          <ac:spMkLst>
            <pc:docMk/>
            <pc:sldMk cId="1912886896" sldId="323"/>
            <ac:spMk id="26" creationId="{A93898FF-D987-4B0E-BFB4-85F5EB356D4D}"/>
          </ac:spMkLst>
        </pc:spChg>
        <pc:spChg chg="add del">
          <ac:chgData name="Laetitia BAEKELMANS" userId="0bbfc8ea-1779-4330-a40b-6acc38af418f" providerId="ADAL" clId="{CCEDC728-E7E0-41A4-A01E-58E178697E57}" dt="2021-04-27T11:10:17.528" v="148" actId="26606"/>
          <ac:spMkLst>
            <pc:docMk/>
            <pc:sldMk cId="1912886896" sldId="323"/>
            <ac:spMk id="27" creationId="{A737E5B8-8F31-4942-B159-B213C4D6D830}"/>
          </ac:spMkLst>
        </pc:spChg>
        <pc:spChg chg="add del">
          <ac:chgData name="Laetitia BAEKELMANS" userId="0bbfc8ea-1779-4330-a40b-6acc38af418f" providerId="ADAL" clId="{CCEDC728-E7E0-41A4-A01E-58E178697E57}" dt="2021-04-27T11:10:17.528" v="148" actId="26606"/>
          <ac:spMkLst>
            <pc:docMk/>
            <pc:sldMk cId="1912886896" sldId="323"/>
            <ac:spMk id="28" creationId="{C31A4873-64D0-418B-BA9D-D99C52A5FB8A}"/>
          </ac:spMkLst>
        </pc:spChg>
        <pc:spChg chg="add del">
          <ac:chgData name="Laetitia BAEKELMANS" userId="0bbfc8ea-1779-4330-a40b-6acc38af418f" providerId="ADAL" clId="{CCEDC728-E7E0-41A4-A01E-58E178697E57}" dt="2021-04-27T11:10:17.528" v="148" actId="26606"/>
          <ac:spMkLst>
            <pc:docMk/>
            <pc:sldMk cId="1912886896" sldId="323"/>
            <ac:spMk id="29" creationId="{42A4FC2C-047E-45A5-965D-8E1E3BF09BC6}"/>
          </ac:spMkLst>
        </pc:spChg>
        <pc:spChg chg="add del">
          <ac:chgData name="Laetitia BAEKELMANS" userId="0bbfc8ea-1779-4330-a40b-6acc38af418f" providerId="ADAL" clId="{CCEDC728-E7E0-41A4-A01E-58E178697E57}" dt="2021-04-27T11:10:17.528" v="148" actId="26606"/>
          <ac:spMkLst>
            <pc:docMk/>
            <pc:sldMk cId="1912886896" sldId="323"/>
            <ac:spMk id="31" creationId="{D12128B6-ED88-4712-866F-66C86EE34618}"/>
          </ac:spMkLst>
        </pc:spChg>
        <pc:spChg chg="add del">
          <ac:chgData name="Laetitia BAEKELMANS" userId="0bbfc8ea-1779-4330-a40b-6acc38af418f" providerId="ADAL" clId="{CCEDC728-E7E0-41A4-A01E-58E178697E57}" dt="2021-04-27T11:11:18.527" v="154" actId="26606"/>
          <ac:spMkLst>
            <pc:docMk/>
            <pc:sldMk cId="1912886896" sldId="323"/>
            <ac:spMk id="33" creationId="{1825AC39-5F85-4CAA-8A81-A1287086B2B6}"/>
          </ac:spMkLst>
        </pc:spChg>
        <pc:spChg chg="add del">
          <ac:chgData name="Laetitia BAEKELMANS" userId="0bbfc8ea-1779-4330-a40b-6acc38af418f" providerId="ADAL" clId="{CCEDC728-E7E0-41A4-A01E-58E178697E57}" dt="2021-04-27T11:11:18.527" v="154" actId="26606"/>
          <ac:spMkLst>
            <pc:docMk/>
            <pc:sldMk cId="1912886896" sldId="323"/>
            <ac:spMk id="34" creationId="{95DA4D23-37FC-4B90-8188-F0377C5FF44B}"/>
          </ac:spMkLst>
        </pc:spChg>
        <pc:spChg chg="add del">
          <ac:chgData name="Laetitia BAEKELMANS" userId="0bbfc8ea-1779-4330-a40b-6acc38af418f" providerId="ADAL" clId="{CCEDC728-E7E0-41A4-A01E-58E178697E57}" dt="2021-04-27T11:11:18.527" v="154" actId="26606"/>
          <ac:spMkLst>
            <pc:docMk/>
            <pc:sldMk cId="1912886896" sldId="323"/>
            <ac:spMk id="35" creationId="{A7A4B465-FBCC-4CD4-89A1-82992A7B47FF}"/>
          </ac:spMkLst>
        </pc:spChg>
        <pc:spChg chg="add del">
          <ac:chgData name="Laetitia BAEKELMANS" userId="0bbfc8ea-1779-4330-a40b-6acc38af418f" providerId="ADAL" clId="{CCEDC728-E7E0-41A4-A01E-58E178697E57}" dt="2021-04-27T11:11:18.527" v="154" actId="26606"/>
          <ac:spMkLst>
            <pc:docMk/>
            <pc:sldMk cId="1912886896" sldId="323"/>
            <ac:spMk id="36" creationId="{909E572F-9CDC-4214-9D42-FF0017649590}"/>
          </ac:spMkLst>
        </pc:spChg>
        <pc:spChg chg="add del">
          <ac:chgData name="Laetitia BAEKELMANS" userId="0bbfc8ea-1779-4330-a40b-6acc38af418f" providerId="ADAL" clId="{CCEDC728-E7E0-41A4-A01E-58E178697E57}" dt="2021-04-27T11:11:01.423" v="151" actId="26606"/>
          <ac:spMkLst>
            <pc:docMk/>
            <pc:sldMk cId="1912886896" sldId="323"/>
            <ac:spMk id="41" creationId="{1825AC39-5F85-4CAA-8A81-A1287086B2B6}"/>
          </ac:spMkLst>
        </pc:spChg>
        <pc:spChg chg="add del">
          <ac:chgData name="Laetitia BAEKELMANS" userId="0bbfc8ea-1779-4330-a40b-6acc38af418f" providerId="ADAL" clId="{CCEDC728-E7E0-41A4-A01E-58E178697E57}" dt="2021-04-27T11:11:01.423" v="151" actId="26606"/>
          <ac:spMkLst>
            <pc:docMk/>
            <pc:sldMk cId="1912886896" sldId="323"/>
            <ac:spMk id="43" creationId="{465EB4C2-5647-453F-B661-B28146057616}"/>
          </ac:spMkLst>
        </pc:spChg>
        <pc:spChg chg="add del">
          <ac:chgData name="Laetitia BAEKELMANS" userId="0bbfc8ea-1779-4330-a40b-6acc38af418f" providerId="ADAL" clId="{CCEDC728-E7E0-41A4-A01E-58E178697E57}" dt="2021-04-27T11:13:44.649" v="169" actId="26606"/>
          <ac:spMkLst>
            <pc:docMk/>
            <pc:sldMk cId="1912886896" sldId="323"/>
            <ac:spMk id="47" creationId="{909E572F-9CDC-4214-9D42-FF0017649590}"/>
          </ac:spMkLst>
        </pc:spChg>
        <pc:spChg chg="add del">
          <ac:chgData name="Laetitia BAEKELMANS" userId="0bbfc8ea-1779-4330-a40b-6acc38af418f" providerId="ADAL" clId="{CCEDC728-E7E0-41A4-A01E-58E178697E57}" dt="2021-04-27T11:11:18.512" v="153" actId="26606"/>
          <ac:spMkLst>
            <pc:docMk/>
            <pc:sldMk cId="1912886896" sldId="323"/>
            <ac:spMk id="49" creationId="{1707FC24-6981-43D9-B525-C7832BA22463}"/>
          </ac:spMkLst>
        </pc:spChg>
        <pc:spChg chg="add del">
          <ac:chgData name="Laetitia BAEKELMANS" userId="0bbfc8ea-1779-4330-a40b-6acc38af418f" providerId="ADAL" clId="{CCEDC728-E7E0-41A4-A01E-58E178697E57}" dt="2021-04-27T11:13:44.649" v="169" actId="26606"/>
          <ac:spMkLst>
            <pc:docMk/>
            <pc:sldMk cId="1912886896" sldId="323"/>
            <ac:spMk id="51" creationId="{1825AC39-5F85-4CAA-8A81-A1287086B2B6}"/>
          </ac:spMkLst>
        </pc:spChg>
        <pc:spChg chg="add del">
          <ac:chgData name="Laetitia BAEKELMANS" userId="0bbfc8ea-1779-4330-a40b-6acc38af418f" providerId="ADAL" clId="{CCEDC728-E7E0-41A4-A01E-58E178697E57}" dt="2021-04-27T11:13:44.649" v="169" actId="26606"/>
          <ac:spMkLst>
            <pc:docMk/>
            <pc:sldMk cId="1912886896" sldId="323"/>
            <ac:spMk id="52" creationId="{95DA4D23-37FC-4B90-8188-F0377C5FF44B}"/>
          </ac:spMkLst>
        </pc:spChg>
        <pc:spChg chg="add del">
          <ac:chgData name="Laetitia BAEKELMANS" userId="0bbfc8ea-1779-4330-a40b-6acc38af418f" providerId="ADAL" clId="{CCEDC728-E7E0-41A4-A01E-58E178697E57}" dt="2021-04-27T11:13:44.649" v="169" actId="26606"/>
          <ac:spMkLst>
            <pc:docMk/>
            <pc:sldMk cId="1912886896" sldId="323"/>
            <ac:spMk id="53" creationId="{A7A4B465-FBCC-4CD4-89A1-82992A7B47FF}"/>
          </ac:spMkLst>
        </pc:spChg>
        <pc:spChg chg="add del">
          <ac:chgData name="Laetitia BAEKELMANS" userId="0bbfc8ea-1779-4330-a40b-6acc38af418f" providerId="ADAL" clId="{CCEDC728-E7E0-41A4-A01E-58E178697E57}" dt="2021-04-27T11:13:33.244" v="160" actId="26606"/>
          <ac:spMkLst>
            <pc:docMk/>
            <pc:sldMk cId="1912886896" sldId="323"/>
            <ac:spMk id="57" creationId="{0B6F38FE-E807-4EDD-9953-D296AC7DB5CA}"/>
          </ac:spMkLst>
        </pc:spChg>
        <pc:spChg chg="add del">
          <ac:chgData name="Laetitia BAEKELMANS" userId="0bbfc8ea-1779-4330-a40b-6acc38af418f" providerId="ADAL" clId="{CCEDC728-E7E0-41A4-A01E-58E178697E57}" dt="2021-04-27T11:13:35.005" v="162" actId="26606"/>
          <ac:spMkLst>
            <pc:docMk/>
            <pc:sldMk cId="1912886896" sldId="323"/>
            <ac:spMk id="58" creationId="{1825AC39-5F85-4CAA-8A81-A1287086B2B6}"/>
          </ac:spMkLst>
        </pc:spChg>
        <pc:spChg chg="add del">
          <ac:chgData name="Laetitia BAEKELMANS" userId="0bbfc8ea-1779-4330-a40b-6acc38af418f" providerId="ADAL" clId="{CCEDC728-E7E0-41A4-A01E-58E178697E57}" dt="2021-04-27T11:13:33.244" v="160" actId="26606"/>
          <ac:spMkLst>
            <pc:docMk/>
            <pc:sldMk cId="1912886896" sldId="323"/>
            <ac:spMk id="60" creationId="{8FC9BE17-9A7B-462D-AE50-3D8777387304}"/>
          </ac:spMkLst>
        </pc:spChg>
        <pc:spChg chg="add del">
          <ac:chgData name="Laetitia BAEKELMANS" userId="0bbfc8ea-1779-4330-a40b-6acc38af418f" providerId="ADAL" clId="{CCEDC728-E7E0-41A4-A01E-58E178697E57}" dt="2021-04-27T11:13:33.244" v="160" actId="26606"/>
          <ac:spMkLst>
            <pc:docMk/>
            <pc:sldMk cId="1912886896" sldId="323"/>
            <ac:spMk id="62" creationId="{3EBE8569-6AEC-4B8C-8D53-2DE337CDBA65}"/>
          </ac:spMkLst>
        </pc:spChg>
        <pc:spChg chg="add del">
          <ac:chgData name="Laetitia BAEKELMANS" userId="0bbfc8ea-1779-4330-a40b-6acc38af418f" providerId="ADAL" clId="{CCEDC728-E7E0-41A4-A01E-58E178697E57}" dt="2021-04-27T11:13:33.244" v="160" actId="26606"/>
          <ac:spMkLst>
            <pc:docMk/>
            <pc:sldMk cId="1912886896" sldId="323"/>
            <ac:spMk id="64" creationId="{55D4142C-5077-457F-A6AD-3FECFDB39685}"/>
          </ac:spMkLst>
        </pc:spChg>
        <pc:spChg chg="add del">
          <ac:chgData name="Laetitia BAEKELMANS" userId="0bbfc8ea-1779-4330-a40b-6acc38af418f" providerId="ADAL" clId="{CCEDC728-E7E0-41A4-A01E-58E178697E57}" dt="2021-04-27T11:13:33.244" v="160" actId="26606"/>
          <ac:spMkLst>
            <pc:docMk/>
            <pc:sldMk cId="1912886896" sldId="323"/>
            <ac:spMk id="66" creationId="{7A5F0580-5EE9-419F-96EE-B6529EF6E7D0}"/>
          </ac:spMkLst>
        </pc:spChg>
        <pc:spChg chg="add del">
          <ac:chgData name="Laetitia BAEKELMANS" userId="0bbfc8ea-1779-4330-a40b-6acc38af418f" providerId="ADAL" clId="{CCEDC728-E7E0-41A4-A01E-58E178697E57}" dt="2021-04-27T11:13:35.005" v="162" actId="26606"/>
          <ac:spMkLst>
            <pc:docMk/>
            <pc:sldMk cId="1912886896" sldId="323"/>
            <ac:spMk id="68" creationId="{95DA4D23-37FC-4B90-8188-F0377C5FF44B}"/>
          </ac:spMkLst>
        </pc:spChg>
        <pc:spChg chg="add del">
          <ac:chgData name="Laetitia BAEKELMANS" userId="0bbfc8ea-1779-4330-a40b-6acc38af418f" providerId="ADAL" clId="{CCEDC728-E7E0-41A4-A01E-58E178697E57}" dt="2021-04-27T11:13:35.005" v="162" actId="26606"/>
          <ac:spMkLst>
            <pc:docMk/>
            <pc:sldMk cId="1912886896" sldId="323"/>
            <ac:spMk id="69" creationId="{A7A4B465-FBCC-4CD4-89A1-82992A7B47FF}"/>
          </ac:spMkLst>
        </pc:spChg>
        <pc:spChg chg="add del">
          <ac:chgData name="Laetitia BAEKELMANS" userId="0bbfc8ea-1779-4330-a40b-6acc38af418f" providerId="ADAL" clId="{CCEDC728-E7E0-41A4-A01E-58E178697E57}" dt="2021-04-27T11:13:35.005" v="162" actId="26606"/>
          <ac:spMkLst>
            <pc:docMk/>
            <pc:sldMk cId="1912886896" sldId="323"/>
            <ac:spMk id="70" creationId="{909E572F-9CDC-4214-9D42-FF0017649590}"/>
          </ac:spMkLst>
        </pc:spChg>
        <pc:spChg chg="add del">
          <ac:chgData name="Laetitia BAEKELMANS" userId="0bbfc8ea-1779-4330-a40b-6acc38af418f" providerId="ADAL" clId="{CCEDC728-E7E0-41A4-A01E-58E178697E57}" dt="2021-04-27T11:13:40.809" v="164" actId="26606"/>
          <ac:spMkLst>
            <pc:docMk/>
            <pc:sldMk cId="1912886896" sldId="323"/>
            <ac:spMk id="72" creationId="{D12DDE76-C203-4047-9998-63900085B5E8}"/>
          </ac:spMkLst>
        </pc:spChg>
        <pc:spChg chg="add del">
          <ac:chgData name="Laetitia BAEKELMANS" userId="0bbfc8ea-1779-4330-a40b-6acc38af418f" providerId="ADAL" clId="{CCEDC728-E7E0-41A4-A01E-58E178697E57}" dt="2021-04-27T11:13:43.180" v="166" actId="26606"/>
          <ac:spMkLst>
            <pc:docMk/>
            <pc:sldMk cId="1912886896" sldId="323"/>
            <ac:spMk id="74" creationId="{6753252F-4873-4F63-801D-CC719279A7D5}"/>
          </ac:spMkLst>
        </pc:spChg>
        <pc:spChg chg="add del">
          <ac:chgData name="Laetitia BAEKELMANS" userId="0bbfc8ea-1779-4330-a40b-6acc38af418f" providerId="ADAL" clId="{CCEDC728-E7E0-41A4-A01E-58E178697E57}" dt="2021-04-27T11:13:43.180" v="166" actId="26606"/>
          <ac:spMkLst>
            <pc:docMk/>
            <pc:sldMk cId="1912886896" sldId="323"/>
            <ac:spMk id="75" creationId="{047C8CCB-F95D-4249-92DD-651249D3535A}"/>
          </ac:spMkLst>
        </pc:spChg>
        <pc:spChg chg="add del">
          <ac:chgData name="Laetitia BAEKELMANS" userId="0bbfc8ea-1779-4330-a40b-6acc38af418f" providerId="ADAL" clId="{CCEDC728-E7E0-41A4-A01E-58E178697E57}" dt="2021-04-27T11:13:44.632" v="168" actId="26606"/>
          <ac:spMkLst>
            <pc:docMk/>
            <pc:sldMk cId="1912886896" sldId="323"/>
            <ac:spMk id="77" creationId="{D12DDE76-C203-4047-9998-63900085B5E8}"/>
          </ac:spMkLst>
        </pc:spChg>
        <pc:spChg chg="add del">
          <ac:chgData name="Laetitia BAEKELMANS" userId="0bbfc8ea-1779-4330-a40b-6acc38af418f" providerId="ADAL" clId="{CCEDC728-E7E0-41A4-A01E-58E178697E57}" dt="2021-04-27T13:54:54.604" v="655" actId="26606"/>
          <ac:spMkLst>
            <pc:docMk/>
            <pc:sldMk cId="1912886896" sldId="323"/>
            <ac:spMk id="79" creationId="{1825AC39-5F85-4CAA-8A81-A1287086B2B6}"/>
          </ac:spMkLst>
        </pc:spChg>
        <pc:spChg chg="add del">
          <ac:chgData name="Laetitia BAEKELMANS" userId="0bbfc8ea-1779-4330-a40b-6acc38af418f" providerId="ADAL" clId="{CCEDC728-E7E0-41A4-A01E-58E178697E57}" dt="2021-04-27T13:54:54.604" v="655" actId="26606"/>
          <ac:spMkLst>
            <pc:docMk/>
            <pc:sldMk cId="1912886896" sldId="323"/>
            <ac:spMk id="80" creationId="{95DA4D23-37FC-4B90-8188-F0377C5FF44B}"/>
          </ac:spMkLst>
        </pc:spChg>
        <pc:spChg chg="add del">
          <ac:chgData name="Laetitia BAEKELMANS" userId="0bbfc8ea-1779-4330-a40b-6acc38af418f" providerId="ADAL" clId="{CCEDC728-E7E0-41A4-A01E-58E178697E57}" dt="2021-04-27T13:54:54.604" v="655" actId="26606"/>
          <ac:spMkLst>
            <pc:docMk/>
            <pc:sldMk cId="1912886896" sldId="323"/>
            <ac:spMk id="81" creationId="{A7A4B465-FBCC-4CD4-89A1-82992A7B47FF}"/>
          </ac:spMkLst>
        </pc:spChg>
        <pc:spChg chg="add del">
          <ac:chgData name="Laetitia BAEKELMANS" userId="0bbfc8ea-1779-4330-a40b-6acc38af418f" providerId="ADAL" clId="{CCEDC728-E7E0-41A4-A01E-58E178697E57}" dt="2021-04-27T13:54:54.604" v="655" actId="26606"/>
          <ac:spMkLst>
            <pc:docMk/>
            <pc:sldMk cId="1912886896" sldId="323"/>
            <ac:spMk id="82" creationId="{909E572F-9CDC-4214-9D42-FF0017649590}"/>
          </ac:spMkLst>
        </pc:spChg>
        <pc:spChg chg="add del">
          <ac:chgData name="Laetitia BAEKELMANS" userId="0bbfc8ea-1779-4330-a40b-6acc38af418f" providerId="ADAL" clId="{CCEDC728-E7E0-41A4-A01E-58E178697E57}" dt="2021-04-27T14:46:53.284" v="1128" actId="26606"/>
          <ac:spMkLst>
            <pc:docMk/>
            <pc:sldMk cId="1912886896" sldId="323"/>
            <ac:spMk id="87" creationId="{87BF42CA-AD55-48B4-8949-C4DCA60A6AEE}"/>
          </ac:spMkLst>
        </pc:spChg>
        <pc:spChg chg="add del">
          <ac:chgData name="Laetitia BAEKELMANS" userId="0bbfc8ea-1779-4330-a40b-6acc38af418f" providerId="ADAL" clId="{CCEDC728-E7E0-41A4-A01E-58E178697E57}" dt="2021-04-27T14:46:53.284" v="1128" actId="26606"/>
          <ac:spMkLst>
            <pc:docMk/>
            <pc:sldMk cId="1912886896" sldId="323"/>
            <ac:spMk id="89" creationId="{66AE1D3D-3106-4CB2-AA7C-0C1642AC0F2E}"/>
          </ac:spMkLst>
        </pc:spChg>
        <pc:spChg chg="add del">
          <ac:chgData name="Laetitia BAEKELMANS" userId="0bbfc8ea-1779-4330-a40b-6acc38af418f" providerId="ADAL" clId="{CCEDC728-E7E0-41A4-A01E-58E178697E57}" dt="2021-04-27T14:47:03.269" v="1130" actId="26606"/>
          <ac:spMkLst>
            <pc:docMk/>
            <pc:sldMk cId="1912886896" sldId="323"/>
            <ac:spMk id="101" creationId="{87BF42CA-AD55-48B4-8949-C4DCA60A6AEE}"/>
          </ac:spMkLst>
        </pc:spChg>
        <pc:spChg chg="add del">
          <ac:chgData name="Laetitia BAEKELMANS" userId="0bbfc8ea-1779-4330-a40b-6acc38af418f" providerId="ADAL" clId="{CCEDC728-E7E0-41A4-A01E-58E178697E57}" dt="2021-04-27T14:47:03.269" v="1130" actId="26606"/>
          <ac:spMkLst>
            <pc:docMk/>
            <pc:sldMk cId="1912886896" sldId="323"/>
            <ac:spMk id="103" creationId="{66AE1D3D-3106-4CB2-AA7C-0C1642AC0F2E}"/>
          </ac:spMkLst>
        </pc:spChg>
        <pc:spChg chg="add">
          <ac:chgData name="Laetitia BAEKELMANS" userId="0bbfc8ea-1779-4330-a40b-6acc38af418f" providerId="ADAL" clId="{CCEDC728-E7E0-41A4-A01E-58E178697E57}" dt="2021-04-27T14:47:03.269" v="1130" actId="26606"/>
          <ac:spMkLst>
            <pc:docMk/>
            <pc:sldMk cId="1912886896" sldId="323"/>
            <ac:spMk id="115" creationId="{A8DB9CD9-59B1-4D73-BC4C-98796A48EF9B}"/>
          </ac:spMkLst>
        </pc:spChg>
        <pc:spChg chg="add">
          <ac:chgData name="Laetitia BAEKELMANS" userId="0bbfc8ea-1779-4330-a40b-6acc38af418f" providerId="ADAL" clId="{CCEDC728-E7E0-41A4-A01E-58E178697E57}" dt="2021-04-27T14:47:03.269" v="1130" actId="26606"/>
          <ac:spMkLst>
            <pc:docMk/>
            <pc:sldMk cId="1912886896" sldId="323"/>
            <ac:spMk id="117" creationId="{8874A6A9-41FF-4E33-AFA8-F9F81436A59E}"/>
          </ac:spMkLst>
        </pc:spChg>
        <pc:grpChg chg="add del">
          <ac:chgData name="Laetitia BAEKELMANS" userId="0bbfc8ea-1779-4330-a40b-6acc38af418f" providerId="ADAL" clId="{CCEDC728-E7E0-41A4-A01E-58E178697E57}" dt="2021-04-27T11:11:01.423" v="151" actId="26606"/>
          <ac:grpSpMkLst>
            <pc:docMk/>
            <pc:sldMk cId="1912886896" sldId="323"/>
            <ac:grpSpMk id="45" creationId="{1D015EAF-FDA0-4A49-B71D-F0521EA990C1}"/>
          </ac:grpSpMkLst>
        </pc:grpChg>
        <pc:grpChg chg="add del">
          <ac:chgData name="Laetitia BAEKELMANS" userId="0bbfc8ea-1779-4330-a40b-6acc38af418f" providerId="ADAL" clId="{CCEDC728-E7E0-41A4-A01E-58E178697E57}" dt="2021-04-27T14:46:53.284" v="1128" actId="26606"/>
          <ac:grpSpMkLst>
            <pc:docMk/>
            <pc:sldMk cId="1912886896" sldId="323"/>
            <ac:grpSpMk id="91" creationId="{0A31B6AF-B711-4CDB-8C2B-16E963DDC4C5}"/>
          </ac:grpSpMkLst>
        </pc:grpChg>
        <pc:grpChg chg="add del">
          <ac:chgData name="Laetitia BAEKELMANS" userId="0bbfc8ea-1779-4330-a40b-6acc38af418f" providerId="ADAL" clId="{CCEDC728-E7E0-41A4-A01E-58E178697E57}" dt="2021-04-27T14:47:03.269" v="1130" actId="26606"/>
          <ac:grpSpMkLst>
            <pc:docMk/>
            <pc:sldMk cId="1912886896" sldId="323"/>
            <ac:grpSpMk id="105" creationId="{0A31B6AF-B711-4CDB-8C2B-16E963DDC4C5}"/>
          </ac:grpSpMkLst>
        </pc:grpChg>
        <pc:grpChg chg="add">
          <ac:chgData name="Laetitia BAEKELMANS" userId="0bbfc8ea-1779-4330-a40b-6acc38af418f" providerId="ADAL" clId="{CCEDC728-E7E0-41A4-A01E-58E178697E57}" dt="2021-04-27T14:47:03.269" v="1130" actId="26606"/>
          <ac:grpSpMkLst>
            <pc:docMk/>
            <pc:sldMk cId="1912886896" sldId="323"/>
            <ac:grpSpMk id="119" creationId="{721D730E-1F97-4071-B143-B05E6D2599BC}"/>
          </ac:grpSpMkLst>
        </pc:grpChg>
        <pc:picChg chg="add del mod">
          <ac:chgData name="Laetitia BAEKELMANS" userId="0bbfc8ea-1779-4330-a40b-6acc38af418f" providerId="ADAL" clId="{CCEDC728-E7E0-41A4-A01E-58E178697E57}" dt="2021-04-27T13:54:51.397" v="654" actId="478"/>
          <ac:picMkLst>
            <pc:docMk/>
            <pc:sldMk cId="1912886896" sldId="323"/>
            <ac:picMk id="5" creationId="{6BB65CAA-5DF4-4604-89AC-945F38BF0A33}"/>
          </ac:picMkLst>
        </pc:picChg>
        <pc:picChg chg="add del">
          <ac:chgData name="Laetitia BAEKELMANS" userId="0bbfc8ea-1779-4330-a40b-6acc38af418f" providerId="ADAL" clId="{CCEDC728-E7E0-41A4-A01E-58E178697E57}" dt="2021-04-27T11:10:17.528" v="148" actId="26606"/>
          <ac:picMkLst>
            <pc:docMk/>
            <pc:sldMk cId="1912886896" sldId="323"/>
            <ac:picMk id="25" creationId="{5516C1EB-8D62-4BF0-92B5-02E6AE43B1F3}"/>
          </ac:picMkLst>
        </pc:picChg>
      </pc:sldChg>
      <pc:sldChg chg="addSp modSp new mod setBg">
        <pc:chgData name="Laetitia BAEKELMANS" userId="0bbfc8ea-1779-4330-a40b-6acc38af418f" providerId="ADAL" clId="{CCEDC728-E7E0-41A4-A01E-58E178697E57}" dt="2021-04-27T12:57:00.817" v="508" actId="122"/>
        <pc:sldMkLst>
          <pc:docMk/>
          <pc:sldMk cId="600195491" sldId="324"/>
        </pc:sldMkLst>
        <pc:spChg chg="mod">
          <ac:chgData name="Laetitia BAEKELMANS" userId="0bbfc8ea-1779-4330-a40b-6acc38af418f" providerId="ADAL" clId="{CCEDC728-E7E0-41A4-A01E-58E178697E57}" dt="2021-04-27T12:57:00.817" v="508" actId="122"/>
          <ac:spMkLst>
            <pc:docMk/>
            <pc:sldMk cId="600195491" sldId="324"/>
            <ac:spMk id="2" creationId="{67B146B8-607F-471E-8DE1-D176DF90C4AB}"/>
          </ac:spMkLst>
        </pc:spChg>
        <pc:spChg chg="mod">
          <ac:chgData name="Laetitia BAEKELMANS" userId="0bbfc8ea-1779-4330-a40b-6acc38af418f" providerId="ADAL" clId="{CCEDC728-E7E0-41A4-A01E-58E178697E57}" dt="2021-04-27T12:34:09.752" v="371" actId="123"/>
          <ac:spMkLst>
            <pc:docMk/>
            <pc:sldMk cId="600195491" sldId="324"/>
            <ac:spMk id="3" creationId="{E9A9D448-9A9C-4C68-9204-E9D624E048C1}"/>
          </ac:spMkLst>
        </pc:spChg>
        <pc:spChg chg="add">
          <ac:chgData name="Laetitia BAEKELMANS" userId="0bbfc8ea-1779-4330-a40b-6acc38af418f" providerId="ADAL" clId="{CCEDC728-E7E0-41A4-A01E-58E178697E57}" dt="2021-04-27T11:27:07.061" v="189" actId="26606"/>
          <ac:spMkLst>
            <pc:docMk/>
            <pc:sldMk cId="600195491" sldId="324"/>
            <ac:spMk id="8" creationId="{87BF42CA-AD55-48B4-8949-C4DCA60A6AEE}"/>
          </ac:spMkLst>
        </pc:spChg>
        <pc:spChg chg="add">
          <ac:chgData name="Laetitia BAEKELMANS" userId="0bbfc8ea-1779-4330-a40b-6acc38af418f" providerId="ADAL" clId="{CCEDC728-E7E0-41A4-A01E-58E178697E57}" dt="2021-04-27T11:27:07.061" v="189" actId="26606"/>
          <ac:spMkLst>
            <pc:docMk/>
            <pc:sldMk cId="600195491" sldId="324"/>
            <ac:spMk id="10" creationId="{66AE1D3D-3106-4CB2-AA7C-0C1642AC0F2E}"/>
          </ac:spMkLst>
        </pc:spChg>
        <pc:grpChg chg="add">
          <ac:chgData name="Laetitia BAEKELMANS" userId="0bbfc8ea-1779-4330-a40b-6acc38af418f" providerId="ADAL" clId="{CCEDC728-E7E0-41A4-A01E-58E178697E57}" dt="2021-04-27T11:27:07.061" v="189" actId="26606"/>
          <ac:grpSpMkLst>
            <pc:docMk/>
            <pc:sldMk cId="600195491" sldId="324"/>
            <ac:grpSpMk id="12" creationId="{0A31B6AF-B711-4CDB-8C2B-16E963DDC4C5}"/>
          </ac:grpSpMkLst>
        </pc:grpChg>
      </pc:sldChg>
      <pc:sldChg chg="addSp delSp modSp new mod setBg">
        <pc:chgData name="Laetitia BAEKELMANS" userId="0bbfc8ea-1779-4330-a40b-6acc38af418f" providerId="ADAL" clId="{CCEDC728-E7E0-41A4-A01E-58E178697E57}" dt="2021-04-27T12:57:05.612" v="509" actId="122"/>
        <pc:sldMkLst>
          <pc:docMk/>
          <pc:sldMk cId="918961748" sldId="325"/>
        </pc:sldMkLst>
        <pc:spChg chg="mod">
          <ac:chgData name="Laetitia BAEKELMANS" userId="0bbfc8ea-1779-4330-a40b-6acc38af418f" providerId="ADAL" clId="{CCEDC728-E7E0-41A4-A01E-58E178697E57}" dt="2021-04-27T12:57:05.612" v="509" actId="122"/>
          <ac:spMkLst>
            <pc:docMk/>
            <pc:sldMk cId="918961748" sldId="325"/>
            <ac:spMk id="2" creationId="{8675F2D4-3CA0-4199-91F8-EC7325073617}"/>
          </ac:spMkLst>
        </pc:spChg>
        <pc:spChg chg="mod">
          <ac:chgData name="Laetitia BAEKELMANS" userId="0bbfc8ea-1779-4330-a40b-6acc38af418f" providerId="ADAL" clId="{CCEDC728-E7E0-41A4-A01E-58E178697E57}" dt="2021-04-27T12:33:35.148" v="368" actId="123"/>
          <ac:spMkLst>
            <pc:docMk/>
            <pc:sldMk cId="918961748" sldId="325"/>
            <ac:spMk id="3" creationId="{F725A9A7-5373-4E89-A2EE-4EA1B879F7F8}"/>
          </ac:spMkLst>
        </pc:spChg>
        <pc:spChg chg="add del">
          <ac:chgData name="Laetitia BAEKELMANS" userId="0bbfc8ea-1779-4330-a40b-6acc38af418f" providerId="ADAL" clId="{CCEDC728-E7E0-41A4-A01E-58E178697E57}" dt="2021-04-27T11:50:21.799" v="235" actId="26606"/>
          <ac:spMkLst>
            <pc:docMk/>
            <pc:sldMk cId="918961748" sldId="325"/>
            <ac:spMk id="8" creationId="{87BF42CA-AD55-48B4-8949-C4DCA60A6AEE}"/>
          </ac:spMkLst>
        </pc:spChg>
        <pc:spChg chg="add del">
          <ac:chgData name="Laetitia BAEKELMANS" userId="0bbfc8ea-1779-4330-a40b-6acc38af418f" providerId="ADAL" clId="{CCEDC728-E7E0-41A4-A01E-58E178697E57}" dt="2021-04-27T11:50:21.799" v="235" actId="26606"/>
          <ac:spMkLst>
            <pc:docMk/>
            <pc:sldMk cId="918961748" sldId="325"/>
            <ac:spMk id="10" creationId="{66AE1D3D-3106-4CB2-AA7C-0C1642AC0F2E}"/>
          </ac:spMkLst>
        </pc:spChg>
        <pc:spChg chg="add">
          <ac:chgData name="Laetitia BAEKELMANS" userId="0bbfc8ea-1779-4330-a40b-6acc38af418f" providerId="ADAL" clId="{CCEDC728-E7E0-41A4-A01E-58E178697E57}" dt="2021-04-27T11:50:21.821" v="236" actId="26606"/>
          <ac:spMkLst>
            <pc:docMk/>
            <pc:sldMk cId="918961748" sldId="325"/>
            <ac:spMk id="19" creationId="{18873D23-2DCF-4B31-A009-95721C06E8E1}"/>
          </ac:spMkLst>
        </pc:spChg>
        <pc:spChg chg="add">
          <ac:chgData name="Laetitia BAEKELMANS" userId="0bbfc8ea-1779-4330-a40b-6acc38af418f" providerId="ADAL" clId="{CCEDC728-E7E0-41A4-A01E-58E178697E57}" dt="2021-04-27T11:50:21.821" v="236" actId="26606"/>
          <ac:spMkLst>
            <pc:docMk/>
            <pc:sldMk cId="918961748" sldId="325"/>
            <ac:spMk id="20" creationId="{C13EF075-D4EF-4929-ADBC-91B27DA19955}"/>
          </ac:spMkLst>
        </pc:spChg>
        <pc:grpChg chg="add del">
          <ac:chgData name="Laetitia BAEKELMANS" userId="0bbfc8ea-1779-4330-a40b-6acc38af418f" providerId="ADAL" clId="{CCEDC728-E7E0-41A4-A01E-58E178697E57}" dt="2021-04-27T11:50:21.799" v="235" actId="26606"/>
          <ac:grpSpMkLst>
            <pc:docMk/>
            <pc:sldMk cId="918961748" sldId="325"/>
            <ac:grpSpMk id="12" creationId="{0A31B6AF-B711-4CDB-8C2B-16E963DDC4C5}"/>
          </ac:grpSpMkLst>
        </pc:grpChg>
        <pc:grpChg chg="add">
          <ac:chgData name="Laetitia BAEKELMANS" userId="0bbfc8ea-1779-4330-a40b-6acc38af418f" providerId="ADAL" clId="{CCEDC728-E7E0-41A4-A01E-58E178697E57}" dt="2021-04-27T11:50:21.821" v="236" actId="26606"/>
          <ac:grpSpMkLst>
            <pc:docMk/>
            <pc:sldMk cId="918961748" sldId="325"/>
            <ac:grpSpMk id="21" creationId="{DAA26DFA-AAB2-4973-9C17-16D587C7B198}"/>
          </ac:grpSpMkLst>
        </pc:grpChg>
      </pc:sldChg>
      <pc:sldChg chg="addSp modSp new mod setBg">
        <pc:chgData name="Laetitia BAEKELMANS" userId="0bbfc8ea-1779-4330-a40b-6acc38af418f" providerId="ADAL" clId="{CCEDC728-E7E0-41A4-A01E-58E178697E57}" dt="2021-04-27T12:57:13.154" v="510" actId="122"/>
        <pc:sldMkLst>
          <pc:docMk/>
          <pc:sldMk cId="3373992773" sldId="326"/>
        </pc:sldMkLst>
        <pc:spChg chg="mod">
          <ac:chgData name="Laetitia BAEKELMANS" userId="0bbfc8ea-1779-4330-a40b-6acc38af418f" providerId="ADAL" clId="{CCEDC728-E7E0-41A4-A01E-58E178697E57}" dt="2021-04-27T12:57:13.154" v="510" actId="122"/>
          <ac:spMkLst>
            <pc:docMk/>
            <pc:sldMk cId="3373992773" sldId="326"/>
            <ac:spMk id="2" creationId="{66DDE32F-66CA-4FE3-8A2D-0CF81EF2AEF6}"/>
          </ac:spMkLst>
        </pc:spChg>
        <pc:spChg chg="mod">
          <ac:chgData name="Laetitia BAEKELMANS" userId="0bbfc8ea-1779-4330-a40b-6acc38af418f" providerId="ADAL" clId="{CCEDC728-E7E0-41A4-A01E-58E178697E57}" dt="2021-04-27T12:33:25.569" v="367" actId="123"/>
          <ac:spMkLst>
            <pc:docMk/>
            <pc:sldMk cId="3373992773" sldId="326"/>
            <ac:spMk id="3" creationId="{059866D7-A5EC-4EE3-B68D-54757DA1404C}"/>
          </ac:spMkLst>
        </pc:spChg>
        <pc:spChg chg="add">
          <ac:chgData name="Laetitia BAEKELMANS" userId="0bbfc8ea-1779-4330-a40b-6acc38af418f" providerId="ADAL" clId="{CCEDC728-E7E0-41A4-A01E-58E178697E57}" dt="2021-04-27T12:04:04.252" v="247" actId="26606"/>
          <ac:spMkLst>
            <pc:docMk/>
            <pc:sldMk cId="3373992773" sldId="326"/>
            <ac:spMk id="8" creationId="{87BF42CA-AD55-48B4-8949-C4DCA60A6AEE}"/>
          </ac:spMkLst>
        </pc:spChg>
        <pc:spChg chg="add">
          <ac:chgData name="Laetitia BAEKELMANS" userId="0bbfc8ea-1779-4330-a40b-6acc38af418f" providerId="ADAL" clId="{CCEDC728-E7E0-41A4-A01E-58E178697E57}" dt="2021-04-27T12:04:04.252" v="247" actId="26606"/>
          <ac:spMkLst>
            <pc:docMk/>
            <pc:sldMk cId="3373992773" sldId="326"/>
            <ac:spMk id="10" creationId="{66AE1D3D-3106-4CB2-AA7C-0C1642AC0F2E}"/>
          </ac:spMkLst>
        </pc:spChg>
        <pc:grpChg chg="add">
          <ac:chgData name="Laetitia BAEKELMANS" userId="0bbfc8ea-1779-4330-a40b-6acc38af418f" providerId="ADAL" clId="{CCEDC728-E7E0-41A4-A01E-58E178697E57}" dt="2021-04-27T12:04:04.252" v="247" actId="26606"/>
          <ac:grpSpMkLst>
            <pc:docMk/>
            <pc:sldMk cId="3373992773" sldId="326"/>
            <ac:grpSpMk id="12" creationId="{0A31B6AF-B711-4CDB-8C2B-16E963DDC4C5}"/>
          </ac:grpSpMkLst>
        </pc:grpChg>
      </pc:sldChg>
      <pc:sldChg chg="addSp modSp new mod setBg">
        <pc:chgData name="Laetitia BAEKELMANS" userId="0bbfc8ea-1779-4330-a40b-6acc38af418f" providerId="ADAL" clId="{CCEDC728-E7E0-41A4-A01E-58E178697E57}" dt="2021-04-27T12:57:17.616" v="511" actId="122"/>
        <pc:sldMkLst>
          <pc:docMk/>
          <pc:sldMk cId="255864925" sldId="327"/>
        </pc:sldMkLst>
        <pc:spChg chg="mod">
          <ac:chgData name="Laetitia BAEKELMANS" userId="0bbfc8ea-1779-4330-a40b-6acc38af418f" providerId="ADAL" clId="{CCEDC728-E7E0-41A4-A01E-58E178697E57}" dt="2021-04-27T12:57:17.616" v="511" actId="122"/>
          <ac:spMkLst>
            <pc:docMk/>
            <pc:sldMk cId="255864925" sldId="327"/>
            <ac:spMk id="2" creationId="{FB2D4370-0EF6-4243-9E05-BCF300F6D526}"/>
          </ac:spMkLst>
        </pc:spChg>
        <pc:spChg chg="mod">
          <ac:chgData name="Laetitia BAEKELMANS" userId="0bbfc8ea-1779-4330-a40b-6acc38af418f" providerId="ADAL" clId="{CCEDC728-E7E0-41A4-A01E-58E178697E57}" dt="2021-04-27T12:33:19.678" v="366" actId="123"/>
          <ac:spMkLst>
            <pc:docMk/>
            <pc:sldMk cId="255864925" sldId="327"/>
            <ac:spMk id="3" creationId="{05591D1E-2CF9-41DB-A1EE-6ACA798BC846}"/>
          </ac:spMkLst>
        </pc:spChg>
        <pc:spChg chg="add">
          <ac:chgData name="Laetitia BAEKELMANS" userId="0bbfc8ea-1779-4330-a40b-6acc38af418f" providerId="ADAL" clId="{CCEDC728-E7E0-41A4-A01E-58E178697E57}" dt="2021-04-27T12:05:31.206" v="261" actId="26606"/>
          <ac:spMkLst>
            <pc:docMk/>
            <pc:sldMk cId="255864925" sldId="327"/>
            <ac:spMk id="8" creationId="{18873D23-2DCF-4B31-A009-95721C06E8E1}"/>
          </ac:spMkLst>
        </pc:spChg>
        <pc:spChg chg="add">
          <ac:chgData name="Laetitia BAEKELMANS" userId="0bbfc8ea-1779-4330-a40b-6acc38af418f" providerId="ADAL" clId="{CCEDC728-E7E0-41A4-A01E-58E178697E57}" dt="2021-04-27T12:05:31.206" v="261" actId="26606"/>
          <ac:spMkLst>
            <pc:docMk/>
            <pc:sldMk cId="255864925" sldId="327"/>
            <ac:spMk id="10" creationId="{C13EF075-D4EF-4929-ADBC-91B27DA19955}"/>
          </ac:spMkLst>
        </pc:spChg>
        <pc:grpChg chg="add">
          <ac:chgData name="Laetitia BAEKELMANS" userId="0bbfc8ea-1779-4330-a40b-6acc38af418f" providerId="ADAL" clId="{CCEDC728-E7E0-41A4-A01E-58E178697E57}" dt="2021-04-27T12:05:31.206" v="261" actId="26606"/>
          <ac:grpSpMkLst>
            <pc:docMk/>
            <pc:sldMk cId="255864925" sldId="327"/>
            <ac:grpSpMk id="12" creationId="{DAA26DFA-AAB2-4973-9C17-16D587C7B198}"/>
          </ac:grpSpMkLst>
        </pc:grpChg>
      </pc:sldChg>
      <pc:sldChg chg="addSp modSp new mod setBg">
        <pc:chgData name="Laetitia BAEKELMANS" userId="0bbfc8ea-1779-4330-a40b-6acc38af418f" providerId="ADAL" clId="{CCEDC728-E7E0-41A4-A01E-58E178697E57}" dt="2021-04-27T12:57:34.893" v="513" actId="122"/>
        <pc:sldMkLst>
          <pc:docMk/>
          <pc:sldMk cId="4102759368" sldId="328"/>
        </pc:sldMkLst>
        <pc:spChg chg="mod">
          <ac:chgData name="Laetitia BAEKELMANS" userId="0bbfc8ea-1779-4330-a40b-6acc38af418f" providerId="ADAL" clId="{CCEDC728-E7E0-41A4-A01E-58E178697E57}" dt="2021-04-27T12:57:34.893" v="513" actId="122"/>
          <ac:spMkLst>
            <pc:docMk/>
            <pc:sldMk cId="4102759368" sldId="328"/>
            <ac:spMk id="2" creationId="{ABD474C5-5C53-4775-BB63-B9C908DBFB1B}"/>
          </ac:spMkLst>
        </pc:spChg>
        <pc:spChg chg="mod">
          <ac:chgData name="Laetitia BAEKELMANS" userId="0bbfc8ea-1779-4330-a40b-6acc38af418f" providerId="ADAL" clId="{CCEDC728-E7E0-41A4-A01E-58E178697E57}" dt="2021-04-27T12:33:11.350" v="365" actId="123"/>
          <ac:spMkLst>
            <pc:docMk/>
            <pc:sldMk cId="4102759368" sldId="328"/>
            <ac:spMk id="3" creationId="{BCCBB580-A648-464C-995C-0B2B23D78FF9}"/>
          </ac:spMkLst>
        </pc:spChg>
        <pc:spChg chg="add">
          <ac:chgData name="Laetitia BAEKELMANS" userId="0bbfc8ea-1779-4330-a40b-6acc38af418f" providerId="ADAL" clId="{CCEDC728-E7E0-41A4-A01E-58E178697E57}" dt="2021-04-27T12:08:25.892" v="288" actId="26606"/>
          <ac:spMkLst>
            <pc:docMk/>
            <pc:sldMk cId="4102759368" sldId="328"/>
            <ac:spMk id="8" creationId="{87BF42CA-AD55-48B4-8949-C4DCA60A6AEE}"/>
          </ac:spMkLst>
        </pc:spChg>
        <pc:spChg chg="add">
          <ac:chgData name="Laetitia BAEKELMANS" userId="0bbfc8ea-1779-4330-a40b-6acc38af418f" providerId="ADAL" clId="{CCEDC728-E7E0-41A4-A01E-58E178697E57}" dt="2021-04-27T12:08:25.892" v="288" actId="26606"/>
          <ac:spMkLst>
            <pc:docMk/>
            <pc:sldMk cId="4102759368" sldId="328"/>
            <ac:spMk id="10" creationId="{66AE1D3D-3106-4CB2-AA7C-0C1642AC0F2E}"/>
          </ac:spMkLst>
        </pc:spChg>
        <pc:grpChg chg="add">
          <ac:chgData name="Laetitia BAEKELMANS" userId="0bbfc8ea-1779-4330-a40b-6acc38af418f" providerId="ADAL" clId="{CCEDC728-E7E0-41A4-A01E-58E178697E57}" dt="2021-04-27T12:08:25.892" v="288" actId="26606"/>
          <ac:grpSpMkLst>
            <pc:docMk/>
            <pc:sldMk cId="4102759368" sldId="328"/>
            <ac:grpSpMk id="12" creationId="{0A31B6AF-B711-4CDB-8C2B-16E963DDC4C5}"/>
          </ac:grpSpMkLst>
        </pc:grpChg>
      </pc:sldChg>
      <pc:sldChg chg="addSp modSp new mod setBg">
        <pc:chgData name="Laetitia BAEKELMANS" userId="0bbfc8ea-1779-4330-a40b-6acc38af418f" providerId="ADAL" clId="{CCEDC728-E7E0-41A4-A01E-58E178697E57}" dt="2021-04-27T12:57:40.632" v="514" actId="122"/>
        <pc:sldMkLst>
          <pc:docMk/>
          <pc:sldMk cId="1146988474" sldId="329"/>
        </pc:sldMkLst>
        <pc:spChg chg="mod">
          <ac:chgData name="Laetitia BAEKELMANS" userId="0bbfc8ea-1779-4330-a40b-6acc38af418f" providerId="ADAL" clId="{CCEDC728-E7E0-41A4-A01E-58E178697E57}" dt="2021-04-27T12:57:40.632" v="514" actId="122"/>
          <ac:spMkLst>
            <pc:docMk/>
            <pc:sldMk cId="1146988474" sldId="329"/>
            <ac:spMk id="2" creationId="{09D6548F-15FD-4E67-8FCB-EFF00398A28C}"/>
          </ac:spMkLst>
        </pc:spChg>
        <pc:spChg chg="mod">
          <ac:chgData name="Laetitia BAEKELMANS" userId="0bbfc8ea-1779-4330-a40b-6acc38af418f" providerId="ADAL" clId="{CCEDC728-E7E0-41A4-A01E-58E178697E57}" dt="2021-04-27T12:33:02.688" v="364" actId="123"/>
          <ac:spMkLst>
            <pc:docMk/>
            <pc:sldMk cId="1146988474" sldId="329"/>
            <ac:spMk id="3" creationId="{B3D22AC3-226C-4B86-BF56-CB64DA040403}"/>
          </ac:spMkLst>
        </pc:spChg>
        <pc:spChg chg="add">
          <ac:chgData name="Laetitia BAEKELMANS" userId="0bbfc8ea-1779-4330-a40b-6acc38af418f" providerId="ADAL" clId="{CCEDC728-E7E0-41A4-A01E-58E178697E57}" dt="2021-04-27T12:09:40.350" v="303" actId="26606"/>
          <ac:spMkLst>
            <pc:docMk/>
            <pc:sldMk cId="1146988474" sldId="329"/>
            <ac:spMk id="8" creationId="{18873D23-2DCF-4B31-A009-95721C06E8E1}"/>
          </ac:spMkLst>
        </pc:spChg>
        <pc:spChg chg="add">
          <ac:chgData name="Laetitia BAEKELMANS" userId="0bbfc8ea-1779-4330-a40b-6acc38af418f" providerId="ADAL" clId="{CCEDC728-E7E0-41A4-A01E-58E178697E57}" dt="2021-04-27T12:09:40.350" v="303" actId="26606"/>
          <ac:spMkLst>
            <pc:docMk/>
            <pc:sldMk cId="1146988474" sldId="329"/>
            <ac:spMk id="10" creationId="{C13EF075-D4EF-4929-ADBC-91B27DA19955}"/>
          </ac:spMkLst>
        </pc:spChg>
        <pc:grpChg chg="add">
          <ac:chgData name="Laetitia BAEKELMANS" userId="0bbfc8ea-1779-4330-a40b-6acc38af418f" providerId="ADAL" clId="{CCEDC728-E7E0-41A4-A01E-58E178697E57}" dt="2021-04-27T12:09:40.350" v="303" actId="26606"/>
          <ac:grpSpMkLst>
            <pc:docMk/>
            <pc:sldMk cId="1146988474" sldId="329"/>
            <ac:grpSpMk id="12" creationId="{DAA26DFA-AAB2-4973-9C17-16D587C7B198}"/>
          </ac:grpSpMkLst>
        </pc:grpChg>
      </pc:sldChg>
      <pc:sldChg chg="addSp modSp new mod setBg">
        <pc:chgData name="Laetitia BAEKELMANS" userId="0bbfc8ea-1779-4330-a40b-6acc38af418f" providerId="ADAL" clId="{CCEDC728-E7E0-41A4-A01E-58E178697E57}" dt="2021-04-27T12:57:52.005" v="515" actId="122"/>
        <pc:sldMkLst>
          <pc:docMk/>
          <pc:sldMk cId="1021901870" sldId="330"/>
        </pc:sldMkLst>
        <pc:spChg chg="mod">
          <ac:chgData name="Laetitia BAEKELMANS" userId="0bbfc8ea-1779-4330-a40b-6acc38af418f" providerId="ADAL" clId="{CCEDC728-E7E0-41A4-A01E-58E178697E57}" dt="2021-04-27T12:57:52.005" v="515" actId="122"/>
          <ac:spMkLst>
            <pc:docMk/>
            <pc:sldMk cId="1021901870" sldId="330"/>
            <ac:spMk id="2" creationId="{CE895F0E-690B-4BB1-AC75-DC3B7850273F}"/>
          </ac:spMkLst>
        </pc:spChg>
        <pc:spChg chg="mod">
          <ac:chgData name="Laetitia BAEKELMANS" userId="0bbfc8ea-1779-4330-a40b-6acc38af418f" providerId="ADAL" clId="{CCEDC728-E7E0-41A4-A01E-58E178697E57}" dt="2021-04-27T12:32:52.168" v="363" actId="108"/>
          <ac:spMkLst>
            <pc:docMk/>
            <pc:sldMk cId="1021901870" sldId="330"/>
            <ac:spMk id="3" creationId="{B041EFC5-3FEB-4B37-9ECC-E3DF5E61DEC0}"/>
          </ac:spMkLst>
        </pc:spChg>
        <pc:spChg chg="add">
          <ac:chgData name="Laetitia BAEKELMANS" userId="0bbfc8ea-1779-4330-a40b-6acc38af418f" providerId="ADAL" clId="{CCEDC728-E7E0-41A4-A01E-58E178697E57}" dt="2021-04-27T12:19:52.891" v="331" actId="26606"/>
          <ac:spMkLst>
            <pc:docMk/>
            <pc:sldMk cId="1021901870" sldId="330"/>
            <ac:spMk id="8" creationId="{87BF42CA-AD55-48B4-8949-C4DCA60A6AEE}"/>
          </ac:spMkLst>
        </pc:spChg>
        <pc:spChg chg="add">
          <ac:chgData name="Laetitia BAEKELMANS" userId="0bbfc8ea-1779-4330-a40b-6acc38af418f" providerId="ADAL" clId="{CCEDC728-E7E0-41A4-A01E-58E178697E57}" dt="2021-04-27T12:19:52.891" v="331" actId="26606"/>
          <ac:spMkLst>
            <pc:docMk/>
            <pc:sldMk cId="1021901870" sldId="330"/>
            <ac:spMk id="10" creationId="{66AE1D3D-3106-4CB2-AA7C-0C1642AC0F2E}"/>
          </ac:spMkLst>
        </pc:spChg>
        <pc:grpChg chg="add">
          <ac:chgData name="Laetitia BAEKELMANS" userId="0bbfc8ea-1779-4330-a40b-6acc38af418f" providerId="ADAL" clId="{CCEDC728-E7E0-41A4-A01E-58E178697E57}" dt="2021-04-27T12:19:52.891" v="331" actId="26606"/>
          <ac:grpSpMkLst>
            <pc:docMk/>
            <pc:sldMk cId="1021901870" sldId="330"/>
            <ac:grpSpMk id="12" creationId="{0A31B6AF-B711-4CDB-8C2B-16E963DDC4C5}"/>
          </ac:grpSpMkLst>
        </pc:grpChg>
      </pc:sldChg>
      <pc:sldChg chg="addSp modSp new mod setBg">
        <pc:chgData name="Laetitia BAEKELMANS" userId="0bbfc8ea-1779-4330-a40b-6acc38af418f" providerId="ADAL" clId="{CCEDC728-E7E0-41A4-A01E-58E178697E57}" dt="2021-04-27T12:57:56.408" v="516" actId="122"/>
        <pc:sldMkLst>
          <pc:docMk/>
          <pc:sldMk cId="2546585669" sldId="331"/>
        </pc:sldMkLst>
        <pc:spChg chg="mod">
          <ac:chgData name="Laetitia BAEKELMANS" userId="0bbfc8ea-1779-4330-a40b-6acc38af418f" providerId="ADAL" clId="{CCEDC728-E7E0-41A4-A01E-58E178697E57}" dt="2021-04-27T12:57:56.408" v="516" actId="122"/>
          <ac:spMkLst>
            <pc:docMk/>
            <pc:sldMk cId="2546585669" sldId="331"/>
            <ac:spMk id="2" creationId="{CA116561-A8B3-4D9F-A146-57797035CC0B}"/>
          </ac:spMkLst>
        </pc:spChg>
        <pc:spChg chg="mod">
          <ac:chgData name="Laetitia BAEKELMANS" userId="0bbfc8ea-1779-4330-a40b-6acc38af418f" providerId="ADAL" clId="{CCEDC728-E7E0-41A4-A01E-58E178697E57}" dt="2021-04-27T12:35:53.618" v="386" actId="2710"/>
          <ac:spMkLst>
            <pc:docMk/>
            <pc:sldMk cId="2546585669" sldId="331"/>
            <ac:spMk id="3" creationId="{454C4783-E436-459A-A7F8-737CC83547F6}"/>
          </ac:spMkLst>
        </pc:spChg>
        <pc:spChg chg="add">
          <ac:chgData name="Laetitia BAEKELMANS" userId="0bbfc8ea-1779-4330-a40b-6acc38af418f" providerId="ADAL" clId="{CCEDC728-E7E0-41A4-A01E-58E178697E57}" dt="2021-04-27T12:31:37.597" v="346" actId="26606"/>
          <ac:spMkLst>
            <pc:docMk/>
            <pc:sldMk cId="2546585669" sldId="331"/>
            <ac:spMk id="8" creationId="{18873D23-2DCF-4B31-A009-95721C06E8E1}"/>
          </ac:spMkLst>
        </pc:spChg>
        <pc:spChg chg="add">
          <ac:chgData name="Laetitia BAEKELMANS" userId="0bbfc8ea-1779-4330-a40b-6acc38af418f" providerId="ADAL" clId="{CCEDC728-E7E0-41A4-A01E-58E178697E57}" dt="2021-04-27T12:31:37.597" v="346" actId="26606"/>
          <ac:spMkLst>
            <pc:docMk/>
            <pc:sldMk cId="2546585669" sldId="331"/>
            <ac:spMk id="10" creationId="{C13EF075-D4EF-4929-ADBC-91B27DA19955}"/>
          </ac:spMkLst>
        </pc:spChg>
        <pc:grpChg chg="add">
          <ac:chgData name="Laetitia BAEKELMANS" userId="0bbfc8ea-1779-4330-a40b-6acc38af418f" providerId="ADAL" clId="{CCEDC728-E7E0-41A4-A01E-58E178697E57}" dt="2021-04-27T12:31:37.597" v="346" actId="26606"/>
          <ac:grpSpMkLst>
            <pc:docMk/>
            <pc:sldMk cId="2546585669" sldId="331"/>
            <ac:grpSpMk id="12" creationId="{DAA26DFA-AAB2-4973-9C17-16D587C7B198}"/>
          </ac:grpSpMkLst>
        </pc:grpChg>
      </pc:sldChg>
      <pc:sldChg chg="addSp modSp new mod setBg">
        <pc:chgData name="Laetitia BAEKELMANS" userId="0bbfc8ea-1779-4330-a40b-6acc38af418f" providerId="ADAL" clId="{CCEDC728-E7E0-41A4-A01E-58E178697E57}" dt="2021-04-27T12:42:36.973" v="462" actId="123"/>
        <pc:sldMkLst>
          <pc:docMk/>
          <pc:sldMk cId="1343321643" sldId="332"/>
        </pc:sldMkLst>
        <pc:spChg chg="mod">
          <ac:chgData name="Laetitia BAEKELMANS" userId="0bbfc8ea-1779-4330-a40b-6acc38af418f" providerId="ADAL" clId="{CCEDC728-E7E0-41A4-A01E-58E178697E57}" dt="2021-04-27T12:36:53.052" v="404" actId="14100"/>
          <ac:spMkLst>
            <pc:docMk/>
            <pc:sldMk cId="1343321643" sldId="332"/>
            <ac:spMk id="2" creationId="{A760F482-1124-4141-8AEC-B37C6E510141}"/>
          </ac:spMkLst>
        </pc:spChg>
        <pc:spChg chg="mod">
          <ac:chgData name="Laetitia BAEKELMANS" userId="0bbfc8ea-1779-4330-a40b-6acc38af418f" providerId="ADAL" clId="{CCEDC728-E7E0-41A4-A01E-58E178697E57}" dt="2021-04-27T12:42:36.973" v="462" actId="123"/>
          <ac:spMkLst>
            <pc:docMk/>
            <pc:sldMk cId="1343321643" sldId="332"/>
            <ac:spMk id="3" creationId="{18E952C9-7BDC-43D1-BA0F-12CB818B1F6D}"/>
          </ac:spMkLst>
        </pc:spChg>
        <pc:spChg chg="add">
          <ac:chgData name="Laetitia BAEKELMANS" userId="0bbfc8ea-1779-4330-a40b-6acc38af418f" providerId="ADAL" clId="{CCEDC728-E7E0-41A4-A01E-58E178697E57}" dt="2021-04-27T12:36:15.524" v="389" actId="26606"/>
          <ac:spMkLst>
            <pc:docMk/>
            <pc:sldMk cId="1343321643" sldId="332"/>
            <ac:spMk id="8" creationId="{87BF42CA-AD55-48B4-8949-C4DCA60A6AEE}"/>
          </ac:spMkLst>
        </pc:spChg>
        <pc:spChg chg="add">
          <ac:chgData name="Laetitia BAEKELMANS" userId="0bbfc8ea-1779-4330-a40b-6acc38af418f" providerId="ADAL" clId="{CCEDC728-E7E0-41A4-A01E-58E178697E57}" dt="2021-04-27T12:36:15.524" v="389" actId="26606"/>
          <ac:spMkLst>
            <pc:docMk/>
            <pc:sldMk cId="1343321643" sldId="332"/>
            <ac:spMk id="10" creationId="{66AE1D3D-3106-4CB2-AA7C-0C1642AC0F2E}"/>
          </ac:spMkLst>
        </pc:spChg>
        <pc:grpChg chg="add">
          <ac:chgData name="Laetitia BAEKELMANS" userId="0bbfc8ea-1779-4330-a40b-6acc38af418f" providerId="ADAL" clId="{CCEDC728-E7E0-41A4-A01E-58E178697E57}" dt="2021-04-27T12:36:15.524" v="389" actId="26606"/>
          <ac:grpSpMkLst>
            <pc:docMk/>
            <pc:sldMk cId="1343321643" sldId="332"/>
            <ac:grpSpMk id="12" creationId="{0A31B6AF-B711-4CDB-8C2B-16E963DDC4C5}"/>
          </ac:grpSpMkLst>
        </pc:grpChg>
      </pc:sldChg>
      <pc:sldChg chg="addSp modSp new mod setBg">
        <pc:chgData name="Laetitia BAEKELMANS" userId="0bbfc8ea-1779-4330-a40b-6acc38af418f" providerId="ADAL" clId="{CCEDC728-E7E0-41A4-A01E-58E178697E57}" dt="2021-04-27T13:00:45.450" v="541" actId="1076"/>
        <pc:sldMkLst>
          <pc:docMk/>
          <pc:sldMk cId="2383737643" sldId="333"/>
        </pc:sldMkLst>
        <pc:spChg chg="mod">
          <ac:chgData name="Laetitia BAEKELMANS" userId="0bbfc8ea-1779-4330-a40b-6acc38af418f" providerId="ADAL" clId="{CCEDC728-E7E0-41A4-A01E-58E178697E57}" dt="2021-04-27T12:38:37.963" v="432" actId="14100"/>
          <ac:spMkLst>
            <pc:docMk/>
            <pc:sldMk cId="2383737643" sldId="333"/>
            <ac:spMk id="2" creationId="{E0EA2E2A-9860-4FB0-B14D-7CB30FFC291B}"/>
          </ac:spMkLst>
        </pc:spChg>
        <pc:spChg chg="mod">
          <ac:chgData name="Laetitia BAEKELMANS" userId="0bbfc8ea-1779-4330-a40b-6acc38af418f" providerId="ADAL" clId="{CCEDC728-E7E0-41A4-A01E-58E178697E57}" dt="2021-04-27T13:00:45.450" v="541" actId="1076"/>
          <ac:spMkLst>
            <pc:docMk/>
            <pc:sldMk cId="2383737643" sldId="333"/>
            <ac:spMk id="3" creationId="{3DE40202-D6B6-4C0E-A421-D4CB6BD7065D}"/>
          </ac:spMkLst>
        </pc:spChg>
        <pc:spChg chg="add">
          <ac:chgData name="Laetitia BAEKELMANS" userId="0bbfc8ea-1779-4330-a40b-6acc38af418f" providerId="ADAL" clId="{CCEDC728-E7E0-41A4-A01E-58E178697E57}" dt="2021-04-27T12:38:05.623" v="412" actId="26606"/>
          <ac:spMkLst>
            <pc:docMk/>
            <pc:sldMk cId="2383737643" sldId="333"/>
            <ac:spMk id="8" creationId="{18873D23-2DCF-4B31-A009-95721C06E8E1}"/>
          </ac:spMkLst>
        </pc:spChg>
        <pc:spChg chg="add">
          <ac:chgData name="Laetitia BAEKELMANS" userId="0bbfc8ea-1779-4330-a40b-6acc38af418f" providerId="ADAL" clId="{CCEDC728-E7E0-41A4-A01E-58E178697E57}" dt="2021-04-27T12:38:05.623" v="412" actId="26606"/>
          <ac:spMkLst>
            <pc:docMk/>
            <pc:sldMk cId="2383737643" sldId="333"/>
            <ac:spMk id="10" creationId="{C13EF075-D4EF-4929-ADBC-91B27DA19955}"/>
          </ac:spMkLst>
        </pc:spChg>
        <pc:grpChg chg="add">
          <ac:chgData name="Laetitia BAEKELMANS" userId="0bbfc8ea-1779-4330-a40b-6acc38af418f" providerId="ADAL" clId="{CCEDC728-E7E0-41A4-A01E-58E178697E57}" dt="2021-04-27T12:38:05.623" v="412" actId="26606"/>
          <ac:grpSpMkLst>
            <pc:docMk/>
            <pc:sldMk cId="2383737643" sldId="333"/>
            <ac:grpSpMk id="12" creationId="{DAA26DFA-AAB2-4973-9C17-16D587C7B198}"/>
          </ac:grpSpMkLst>
        </pc:grpChg>
      </pc:sldChg>
      <pc:sldChg chg="addSp modSp new mod setBg">
        <pc:chgData name="Laetitia BAEKELMANS" userId="0bbfc8ea-1779-4330-a40b-6acc38af418f" providerId="ADAL" clId="{CCEDC728-E7E0-41A4-A01E-58E178697E57}" dt="2021-04-27T12:42:11.675" v="459" actId="14100"/>
        <pc:sldMkLst>
          <pc:docMk/>
          <pc:sldMk cId="3033012598" sldId="334"/>
        </pc:sldMkLst>
        <pc:spChg chg="mod">
          <ac:chgData name="Laetitia BAEKELMANS" userId="0bbfc8ea-1779-4330-a40b-6acc38af418f" providerId="ADAL" clId="{CCEDC728-E7E0-41A4-A01E-58E178697E57}" dt="2021-04-27T12:40:25.612" v="443" actId="14100"/>
          <ac:spMkLst>
            <pc:docMk/>
            <pc:sldMk cId="3033012598" sldId="334"/>
            <ac:spMk id="2" creationId="{02D889B1-C568-42A2-82DC-F07667E23897}"/>
          </ac:spMkLst>
        </pc:spChg>
        <pc:spChg chg="mod">
          <ac:chgData name="Laetitia BAEKELMANS" userId="0bbfc8ea-1779-4330-a40b-6acc38af418f" providerId="ADAL" clId="{CCEDC728-E7E0-41A4-A01E-58E178697E57}" dt="2021-04-27T12:42:11.675" v="459" actId="14100"/>
          <ac:spMkLst>
            <pc:docMk/>
            <pc:sldMk cId="3033012598" sldId="334"/>
            <ac:spMk id="3" creationId="{2AC68057-AA04-472B-B8FE-CE35A88C5A83}"/>
          </ac:spMkLst>
        </pc:spChg>
        <pc:spChg chg="add">
          <ac:chgData name="Laetitia BAEKELMANS" userId="0bbfc8ea-1779-4330-a40b-6acc38af418f" providerId="ADAL" clId="{CCEDC728-E7E0-41A4-A01E-58E178697E57}" dt="2021-04-27T12:40:11.873" v="441" actId="26606"/>
          <ac:spMkLst>
            <pc:docMk/>
            <pc:sldMk cId="3033012598" sldId="334"/>
            <ac:spMk id="8" creationId="{87BF42CA-AD55-48B4-8949-C4DCA60A6AEE}"/>
          </ac:spMkLst>
        </pc:spChg>
        <pc:spChg chg="add">
          <ac:chgData name="Laetitia BAEKELMANS" userId="0bbfc8ea-1779-4330-a40b-6acc38af418f" providerId="ADAL" clId="{CCEDC728-E7E0-41A4-A01E-58E178697E57}" dt="2021-04-27T12:40:11.873" v="441" actId="26606"/>
          <ac:spMkLst>
            <pc:docMk/>
            <pc:sldMk cId="3033012598" sldId="334"/>
            <ac:spMk id="10" creationId="{66AE1D3D-3106-4CB2-AA7C-0C1642AC0F2E}"/>
          </ac:spMkLst>
        </pc:spChg>
        <pc:grpChg chg="add">
          <ac:chgData name="Laetitia BAEKELMANS" userId="0bbfc8ea-1779-4330-a40b-6acc38af418f" providerId="ADAL" clId="{CCEDC728-E7E0-41A4-A01E-58E178697E57}" dt="2021-04-27T12:40:11.873" v="441" actId="26606"/>
          <ac:grpSpMkLst>
            <pc:docMk/>
            <pc:sldMk cId="3033012598" sldId="334"/>
            <ac:grpSpMk id="12" creationId="{0A31B6AF-B711-4CDB-8C2B-16E963DDC4C5}"/>
          </ac:grpSpMkLst>
        </pc:grpChg>
      </pc:sldChg>
      <pc:sldChg chg="addSp modSp new mod setBg">
        <pc:chgData name="Laetitia BAEKELMANS" userId="0bbfc8ea-1779-4330-a40b-6acc38af418f" providerId="ADAL" clId="{CCEDC728-E7E0-41A4-A01E-58E178697E57}" dt="2021-04-27T12:59:28.968" v="529" actId="14100"/>
        <pc:sldMkLst>
          <pc:docMk/>
          <pc:sldMk cId="3604289665" sldId="335"/>
        </pc:sldMkLst>
        <pc:spChg chg="mod">
          <ac:chgData name="Laetitia BAEKELMANS" userId="0bbfc8ea-1779-4330-a40b-6acc38af418f" providerId="ADAL" clId="{CCEDC728-E7E0-41A4-A01E-58E178697E57}" dt="2021-04-27T12:58:09.466" v="517" actId="122"/>
          <ac:spMkLst>
            <pc:docMk/>
            <pc:sldMk cId="3604289665" sldId="335"/>
            <ac:spMk id="2" creationId="{1C4427AD-B6C6-46FF-840D-314CD1386B57}"/>
          </ac:spMkLst>
        </pc:spChg>
        <pc:spChg chg="mod">
          <ac:chgData name="Laetitia BAEKELMANS" userId="0bbfc8ea-1779-4330-a40b-6acc38af418f" providerId="ADAL" clId="{CCEDC728-E7E0-41A4-A01E-58E178697E57}" dt="2021-04-27T12:59:28.968" v="529" actId="14100"/>
          <ac:spMkLst>
            <pc:docMk/>
            <pc:sldMk cId="3604289665" sldId="335"/>
            <ac:spMk id="3" creationId="{FF305B1F-64FF-4AF3-A1FC-7126F4778286}"/>
          </ac:spMkLst>
        </pc:spChg>
        <pc:spChg chg="add">
          <ac:chgData name="Laetitia BAEKELMANS" userId="0bbfc8ea-1779-4330-a40b-6acc38af418f" providerId="ADAL" clId="{CCEDC728-E7E0-41A4-A01E-58E178697E57}" dt="2021-04-27T12:50:24.488" v="465" actId="26606"/>
          <ac:spMkLst>
            <pc:docMk/>
            <pc:sldMk cId="3604289665" sldId="335"/>
            <ac:spMk id="8" creationId="{87BF42CA-AD55-48B4-8949-C4DCA60A6AEE}"/>
          </ac:spMkLst>
        </pc:spChg>
        <pc:spChg chg="add">
          <ac:chgData name="Laetitia BAEKELMANS" userId="0bbfc8ea-1779-4330-a40b-6acc38af418f" providerId="ADAL" clId="{CCEDC728-E7E0-41A4-A01E-58E178697E57}" dt="2021-04-27T12:50:24.488" v="465" actId="26606"/>
          <ac:spMkLst>
            <pc:docMk/>
            <pc:sldMk cId="3604289665" sldId="335"/>
            <ac:spMk id="10" creationId="{66AE1D3D-3106-4CB2-AA7C-0C1642AC0F2E}"/>
          </ac:spMkLst>
        </pc:spChg>
        <pc:grpChg chg="add">
          <ac:chgData name="Laetitia BAEKELMANS" userId="0bbfc8ea-1779-4330-a40b-6acc38af418f" providerId="ADAL" clId="{CCEDC728-E7E0-41A4-A01E-58E178697E57}" dt="2021-04-27T12:50:24.488" v="465" actId="26606"/>
          <ac:grpSpMkLst>
            <pc:docMk/>
            <pc:sldMk cId="3604289665" sldId="335"/>
            <ac:grpSpMk id="12" creationId="{0A31B6AF-B711-4CDB-8C2B-16E963DDC4C5}"/>
          </ac:grpSpMkLst>
        </pc:grpChg>
      </pc:sldChg>
      <pc:sldChg chg="addSp modSp new mod setBg">
        <pc:chgData name="Laetitia BAEKELMANS" userId="0bbfc8ea-1779-4330-a40b-6acc38af418f" providerId="ADAL" clId="{CCEDC728-E7E0-41A4-A01E-58E178697E57}" dt="2021-04-27T13:01:07.447" v="546" actId="27636"/>
        <pc:sldMkLst>
          <pc:docMk/>
          <pc:sldMk cId="1956875900" sldId="336"/>
        </pc:sldMkLst>
        <pc:spChg chg="mod">
          <ac:chgData name="Laetitia BAEKELMANS" userId="0bbfc8ea-1779-4330-a40b-6acc38af418f" providerId="ADAL" clId="{CCEDC728-E7E0-41A4-A01E-58E178697E57}" dt="2021-04-27T13:00:12.169" v="534" actId="1076"/>
          <ac:spMkLst>
            <pc:docMk/>
            <pc:sldMk cId="1956875900" sldId="336"/>
            <ac:spMk id="2" creationId="{FEFAFC46-DF2A-41CD-84C2-0EA88C107D34}"/>
          </ac:spMkLst>
        </pc:spChg>
        <pc:spChg chg="mod">
          <ac:chgData name="Laetitia BAEKELMANS" userId="0bbfc8ea-1779-4330-a40b-6acc38af418f" providerId="ADAL" clId="{CCEDC728-E7E0-41A4-A01E-58E178697E57}" dt="2021-04-27T13:01:07.447" v="546" actId="27636"/>
          <ac:spMkLst>
            <pc:docMk/>
            <pc:sldMk cId="1956875900" sldId="336"/>
            <ac:spMk id="3" creationId="{7941ED08-3B3B-4FE5-AECF-00C710585E7C}"/>
          </ac:spMkLst>
        </pc:spChg>
        <pc:spChg chg="add">
          <ac:chgData name="Laetitia BAEKELMANS" userId="0bbfc8ea-1779-4330-a40b-6acc38af418f" providerId="ADAL" clId="{CCEDC728-E7E0-41A4-A01E-58E178697E57}" dt="2021-04-27T12:59:42.457" v="531" actId="26606"/>
          <ac:spMkLst>
            <pc:docMk/>
            <pc:sldMk cId="1956875900" sldId="336"/>
            <ac:spMk id="8" creationId="{18873D23-2DCF-4B31-A009-95721C06E8E1}"/>
          </ac:spMkLst>
        </pc:spChg>
        <pc:spChg chg="add">
          <ac:chgData name="Laetitia BAEKELMANS" userId="0bbfc8ea-1779-4330-a40b-6acc38af418f" providerId="ADAL" clId="{CCEDC728-E7E0-41A4-A01E-58E178697E57}" dt="2021-04-27T12:59:42.457" v="531" actId="26606"/>
          <ac:spMkLst>
            <pc:docMk/>
            <pc:sldMk cId="1956875900" sldId="336"/>
            <ac:spMk id="10" creationId="{C13EF075-D4EF-4929-ADBC-91B27DA19955}"/>
          </ac:spMkLst>
        </pc:spChg>
        <pc:grpChg chg="add">
          <ac:chgData name="Laetitia BAEKELMANS" userId="0bbfc8ea-1779-4330-a40b-6acc38af418f" providerId="ADAL" clId="{CCEDC728-E7E0-41A4-A01E-58E178697E57}" dt="2021-04-27T12:59:42.457" v="531" actId="26606"/>
          <ac:grpSpMkLst>
            <pc:docMk/>
            <pc:sldMk cId="1956875900" sldId="336"/>
            <ac:grpSpMk id="12" creationId="{DAA26DFA-AAB2-4973-9C17-16D587C7B198}"/>
          </ac:grpSpMkLst>
        </pc:grpChg>
      </pc:sldChg>
      <pc:sldChg chg="addSp delSp modSp new mod setBg">
        <pc:chgData name="Laetitia BAEKELMANS" userId="0bbfc8ea-1779-4330-a40b-6acc38af418f" providerId="ADAL" clId="{CCEDC728-E7E0-41A4-A01E-58E178697E57}" dt="2021-04-27T14:48:54.067" v="1209" actId="20577"/>
        <pc:sldMkLst>
          <pc:docMk/>
          <pc:sldMk cId="1737592876" sldId="337"/>
        </pc:sldMkLst>
        <pc:spChg chg="add del">
          <ac:chgData name="Laetitia BAEKELMANS" userId="0bbfc8ea-1779-4330-a40b-6acc38af418f" providerId="ADAL" clId="{CCEDC728-E7E0-41A4-A01E-58E178697E57}" dt="2021-04-27T13:02:25.934" v="555" actId="26606"/>
          <ac:spMkLst>
            <pc:docMk/>
            <pc:sldMk cId="1737592876" sldId="337"/>
            <ac:spMk id="2" creationId="{BD6C1E99-CCB4-4267-AEBB-07C84BD795B4}"/>
          </ac:spMkLst>
        </pc:spChg>
        <pc:spChg chg="del">
          <ac:chgData name="Laetitia BAEKELMANS" userId="0bbfc8ea-1779-4330-a40b-6acc38af418f" providerId="ADAL" clId="{CCEDC728-E7E0-41A4-A01E-58E178697E57}" dt="2021-04-27T13:01:52.005" v="548" actId="931"/>
          <ac:spMkLst>
            <pc:docMk/>
            <pc:sldMk cId="1737592876" sldId="337"/>
            <ac:spMk id="3" creationId="{CDE2118C-8987-40BD-93E6-0245D99368CC}"/>
          </ac:spMkLst>
        </pc:spChg>
        <pc:spChg chg="add del">
          <ac:chgData name="Laetitia BAEKELMANS" userId="0bbfc8ea-1779-4330-a40b-6acc38af418f" providerId="ADAL" clId="{CCEDC728-E7E0-41A4-A01E-58E178697E57}" dt="2021-04-27T13:02:16.636" v="552" actId="26606"/>
          <ac:spMkLst>
            <pc:docMk/>
            <pc:sldMk cId="1737592876" sldId="337"/>
            <ac:spMk id="9" creationId="{DD62A97D-212D-44D3-A7B2-7FFC5CB47CC4}"/>
          </ac:spMkLst>
        </pc:spChg>
        <pc:spChg chg="add del">
          <ac:chgData name="Laetitia BAEKELMANS" userId="0bbfc8ea-1779-4330-a40b-6acc38af418f" providerId="ADAL" clId="{CCEDC728-E7E0-41A4-A01E-58E178697E57}" dt="2021-04-27T13:02:09.642" v="550" actId="26606"/>
          <ac:spMkLst>
            <pc:docMk/>
            <pc:sldMk cId="1737592876" sldId="337"/>
            <ac:spMk id="10" creationId="{57845966-6EFC-468A-9CC7-BAB4B95854E7}"/>
          </ac:spMkLst>
        </pc:spChg>
        <pc:spChg chg="add del">
          <ac:chgData name="Laetitia BAEKELMANS" userId="0bbfc8ea-1779-4330-a40b-6acc38af418f" providerId="ADAL" clId="{CCEDC728-E7E0-41A4-A01E-58E178697E57}" dt="2021-04-27T13:02:09.642" v="550" actId="26606"/>
          <ac:spMkLst>
            <pc:docMk/>
            <pc:sldMk cId="1737592876" sldId="337"/>
            <ac:spMk id="14" creationId="{ADAD1991-FFD1-4E94-ABAB-7560D33008E4}"/>
          </ac:spMkLst>
        </pc:spChg>
        <pc:spChg chg="add del">
          <ac:chgData name="Laetitia BAEKELMANS" userId="0bbfc8ea-1779-4330-a40b-6acc38af418f" providerId="ADAL" clId="{CCEDC728-E7E0-41A4-A01E-58E178697E57}" dt="2021-04-27T13:02:16.636" v="552" actId="26606"/>
          <ac:spMkLst>
            <pc:docMk/>
            <pc:sldMk cId="1737592876" sldId="337"/>
            <ac:spMk id="16" creationId="{8DEDEE5C-3126-4336-A7D4-9277AF5A04B4}"/>
          </ac:spMkLst>
        </pc:spChg>
        <pc:spChg chg="add del">
          <ac:chgData name="Laetitia BAEKELMANS" userId="0bbfc8ea-1779-4330-a40b-6acc38af418f" providerId="ADAL" clId="{CCEDC728-E7E0-41A4-A01E-58E178697E57}" dt="2021-04-27T13:02:16.636" v="552" actId="26606"/>
          <ac:spMkLst>
            <pc:docMk/>
            <pc:sldMk cId="1737592876" sldId="337"/>
            <ac:spMk id="17" creationId="{C0BFBD50-06CE-42F1-9AB9-3D9079057D1B}"/>
          </ac:spMkLst>
        </pc:spChg>
        <pc:spChg chg="add del">
          <ac:chgData name="Laetitia BAEKELMANS" userId="0bbfc8ea-1779-4330-a40b-6acc38af418f" providerId="ADAL" clId="{CCEDC728-E7E0-41A4-A01E-58E178697E57}" dt="2021-04-27T13:02:16.636" v="552" actId="26606"/>
          <ac:spMkLst>
            <pc:docMk/>
            <pc:sldMk cId="1737592876" sldId="337"/>
            <ac:spMk id="18" creationId="{BD6C1E99-CCB4-4267-AEBB-07C84BD795B4}"/>
          </ac:spMkLst>
        </pc:spChg>
        <pc:spChg chg="add del">
          <ac:chgData name="Laetitia BAEKELMANS" userId="0bbfc8ea-1779-4330-a40b-6acc38af418f" providerId="ADAL" clId="{CCEDC728-E7E0-41A4-A01E-58E178697E57}" dt="2021-04-27T13:02:16.636" v="552" actId="26606"/>
          <ac:spMkLst>
            <pc:docMk/>
            <pc:sldMk cId="1737592876" sldId="337"/>
            <ac:spMk id="19" creationId="{787900AF-3ED0-4C02-A309-3984EBBD202C}"/>
          </ac:spMkLst>
        </pc:spChg>
        <pc:spChg chg="add del">
          <ac:chgData name="Laetitia BAEKELMANS" userId="0bbfc8ea-1779-4330-a40b-6acc38af418f" providerId="ADAL" clId="{CCEDC728-E7E0-41A4-A01E-58E178697E57}" dt="2021-04-27T13:02:25.929" v="554" actId="26606"/>
          <ac:spMkLst>
            <pc:docMk/>
            <pc:sldMk cId="1737592876" sldId="337"/>
            <ac:spMk id="21" creationId="{BD6C1E99-CCB4-4267-AEBB-07C84BD795B4}"/>
          </ac:spMkLst>
        </pc:spChg>
        <pc:spChg chg="add del">
          <ac:chgData name="Laetitia BAEKELMANS" userId="0bbfc8ea-1779-4330-a40b-6acc38af418f" providerId="ADAL" clId="{CCEDC728-E7E0-41A4-A01E-58E178697E57}" dt="2021-04-27T13:02:25.929" v="554" actId="26606"/>
          <ac:spMkLst>
            <pc:docMk/>
            <pc:sldMk cId="1737592876" sldId="337"/>
            <ac:spMk id="22" creationId="{E59184FB-B7A6-4F5B-A780-BBBC3EF6C1F2}"/>
          </ac:spMkLst>
        </pc:spChg>
        <pc:spChg chg="add del">
          <ac:chgData name="Laetitia BAEKELMANS" userId="0bbfc8ea-1779-4330-a40b-6acc38af418f" providerId="ADAL" clId="{CCEDC728-E7E0-41A4-A01E-58E178697E57}" dt="2021-04-27T13:03:18.249" v="616" actId="26606"/>
          <ac:spMkLst>
            <pc:docMk/>
            <pc:sldMk cId="1737592876" sldId="337"/>
            <ac:spMk id="25" creationId="{D4771268-CB57-404A-9271-370EB28F6090}"/>
          </ac:spMkLst>
        </pc:spChg>
        <pc:spChg chg="add mod">
          <ac:chgData name="Laetitia BAEKELMANS" userId="0bbfc8ea-1779-4330-a40b-6acc38af418f" providerId="ADAL" clId="{CCEDC728-E7E0-41A4-A01E-58E178697E57}" dt="2021-04-27T14:48:54.067" v="1209" actId="20577"/>
          <ac:spMkLst>
            <pc:docMk/>
            <pc:sldMk cId="1737592876" sldId="337"/>
            <ac:spMk id="26" creationId="{BD6C1E99-CCB4-4267-AEBB-07C84BD795B4}"/>
          </ac:spMkLst>
        </pc:spChg>
        <pc:spChg chg="add">
          <ac:chgData name="Laetitia BAEKELMANS" userId="0bbfc8ea-1779-4330-a40b-6acc38af418f" providerId="ADAL" clId="{CCEDC728-E7E0-41A4-A01E-58E178697E57}" dt="2021-04-27T13:03:18.249" v="616" actId="26606"/>
          <ac:spMkLst>
            <pc:docMk/>
            <pc:sldMk cId="1737592876" sldId="337"/>
            <ac:spMk id="31" creationId="{18AC8E79-ECD6-4F34-BE5A-9F5E850E850A}"/>
          </ac:spMkLst>
        </pc:spChg>
        <pc:spChg chg="add">
          <ac:chgData name="Laetitia BAEKELMANS" userId="0bbfc8ea-1779-4330-a40b-6acc38af418f" providerId="ADAL" clId="{CCEDC728-E7E0-41A4-A01E-58E178697E57}" dt="2021-04-27T13:03:18.249" v="616" actId="26606"/>
          <ac:spMkLst>
            <pc:docMk/>
            <pc:sldMk cId="1737592876" sldId="337"/>
            <ac:spMk id="33" creationId="{7D2BE1BB-2AB2-4D7E-9E27-8D245181B513}"/>
          </ac:spMkLst>
        </pc:spChg>
        <pc:grpChg chg="add">
          <ac:chgData name="Laetitia BAEKELMANS" userId="0bbfc8ea-1779-4330-a40b-6acc38af418f" providerId="ADAL" clId="{CCEDC728-E7E0-41A4-A01E-58E178697E57}" dt="2021-04-27T13:03:18.249" v="616" actId="26606"/>
          <ac:grpSpMkLst>
            <pc:docMk/>
            <pc:sldMk cId="1737592876" sldId="337"/>
            <ac:grpSpMk id="35" creationId="{22A1615C-2156-4B15-BF3E-39794B37905E}"/>
          </ac:grpSpMkLst>
        </pc:grpChg>
        <pc:picChg chg="add mod">
          <ac:chgData name="Laetitia BAEKELMANS" userId="0bbfc8ea-1779-4330-a40b-6acc38af418f" providerId="ADAL" clId="{CCEDC728-E7E0-41A4-A01E-58E178697E57}" dt="2021-04-27T13:03:18.249" v="616" actId="26606"/>
          <ac:picMkLst>
            <pc:docMk/>
            <pc:sldMk cId="1737592876" sldId="337"/>
            <ac:picMk id="5" creationId="{6AE70544-092D-4DEC-AF37-A9FF4F76CDAA}"/>
          </ac:picMkLst>
        </pc:picChg>
        <pc:picChg chg="add del">
          <ac:chgData name="Laetitia BAEKELMANS" userId="0bbfc8ea-1779-4330-a40b-6acc38af418f" providerId="ADAL" clId="{CCEDC728-E7E0-41A4-A01E-58E178697E57}" dt="2021-04-27T13:02:09.642" v="550" actId="26606"/>
          <ac:picMkLst>
            <pc:docMk/>
            <pc:sldMk cId="1737592876" sldId="337"/>
            <ac:picMk id="12" creationId="{75554383-98AF-4A47-BB65-705FAAA4BE6A}"/>
          </ac:picMkLst>
        </pc:picChg>
        <pc:cxnChg chg="add del">
          <ac:chgData name="Laetitia BAEKELMANS" userId="0bbfc8ea-1779-4330-a40b-6acc38af418f" providerId="ADAL" clId="{CCEDC728-E7E0-41A4-A01E-58E178697E57}" dt="2021-04-27T13:02:25.929" v="554" actId="26606"/>
          <ac:cxnSpMkLst>
            <pc:docMk/>
            <pc:sldMk cId="1737592876" sldId="337"/>
            <ac:cxnSpMk id="23" creationId="{A7F400EE-A8A5-48AF-B4D6-291B52C6F0B0}"/>
          </ac:cxnSpMkLst>
        </pc:cxnChg>
      </pc:sldChg>
      <pc:sldChg chg="addSp delSp modSp new mod setBg">
        <pc:chgData name="Laetitia BAEKELMANS" userId="0bbfc8ea-1779-4330-a40b-6acc38af418f" providerId="ADAL" clId="{CCEDC728-E7E0-41A4-A01E-58E178697E57}" dt="2021-04-27T14:45:19.400" v="1120" actId="255"/>
        <pc:sldMkLst>
          <pc:docMk/>
          <pc:sldMk cId="3338032334" sldId="338"/>
        </pc:sldMkLst>
        <pc:spChg chg="mod">
          <ac:chgData name="Laetitia BAEKELMANS" userId="0bbfc8ea-1779-4330-a40b-6acc38af418f" providerId="ADAL" clId="{CCEDC728-E7E0-41A4-A01E-58E178697E57}" dt="2021-04-27T14:45:19.400" v="1120" actId="255"/>
          <ac:spMkLst>
            <pc:docMk/>
            <pc:sldMk cId="3338032334" sldId="338"/>
            <ac:spMk id="2" creationId="{F5DFA891-78CB-4722-8036-D2D369FE6FCF}"/>
          </ac:spMkLst>
        </pc:spChg>
        <pc:spChg chg="del mod">
          <ac:chgData name="Laetitia BAEKELMANS" userId="0bbfc8ea-1779-4330-a40b-6acc38af418f" providerId="ADAL" clId="{CCEDC728-E7E0-41A4-A01E-58E178697E57}" dt="2021-04-27T14:14:49.695" v="713" actId="478"/>
          <ac:spMkLst>
            <pc:docMk/>
            <pc:sldMk cId="3338032334" sldId="338"/>
            <ac:spMk id="3" creationId="{DEFF0973-B75D-4B35-B70B-3C8767ADB60B}"/>
          </ac:spMkLst>
        </pc:spChg>
        <pc:spChg chg="add mod">
          <ac:chgData name="Laetitia BAEKELMANS" userId="0bbfc8ea-1779-4330-a40b-6acc38af418f" providerId="ADAL" clId="{CCEDC728-E7E0-41A4-A01E-58E178697E57}" dt="2021-04-27T14:44:11.197" v="1111" actId="15"/>
          <ac:spMkLst>
            <pc:docMk/>
            <pc:sldMk cId="3338032334" sldId="338"/>
            <ac:spMk id="5" creationId="{EBFC6D6B-21F5-42E0-980A-3C704AFBB45E}"/>
          </ac:spMkLst>
        </pc:spChg>
        <pc:spChg chg="add del">
          <ac:chgData name="Laetitia BAEKELMANS" userId="0bbfc8ea-1779-4330-a40b-6acc38af418f" providerId="ADAL" clId="{CCEDC728-E7E0-41A4-A01E-58E178697E57}" dt="2021-04-27T14:14:05.668" v="673" actId="26606"/>
          <ac:spMkLst>
            <pc:docMk/>
            <pc:sldMk cId="3338032334" sldId="338"/>
            <ac:spMk id="8" creationId="{4BC99CB9-DDAD-44A2-8A1C-E3AF4E72DF5C}"/>
          </ac:spMkLst>
        </pc:spChg>
        <pc:spChg chg="add del">
          <ac:chgData name="Laetitia BAEKELMANS" userId="0bbfc8ea-1779-4330-a40b-6acc38af418f" providerId="ADAL" clId="{CCEDC728-E7E0-41A4-A01E-58E178697E57}" dt="2021-04-27T14:14:05.668" v="673" actId="26606"/>
          <ac:spMkLst>
            <pc:docMk/>
            <pc:sldMk cId="3338032334" sldId="338"/>
            <ac:spMk id="10" creationId="{1561AEE4-4E38-4BAC-976D-E0DE523FC5D1}"/>
          </ac:spMkLst>
        </pc:spChg>
        <pc:spChg chg="add del">
          <ac:chgData name="Laetitia BAEKELMANS" userId="0bbfc8ea-1779-4330-a40b-6acc38af418f" providerId="ADAL" clId="{CCEDC728-E7E0-41A4-A01E-58E178697E57}" dt="2021-04-27T14:14:10.077" v="676" actId="26606"/>
          <ac:spMkLst>
            <pc:docMk/>
            <pc:sldMk cId="3338032334" sldId="338"/>
            <ac:spMk id="23" creationId="{CF75AD06-DFC4-4B3A-8490-330823D081CF}"/>
          </ac:spMkLst>
        </pc:spChg>
        <pc:spChg chg="add del">
          <ac:chgData name="Laetitia BAEKELMANS" userId="0bbfc8ea-1779-4330-a40b-6acc38af418f" providerId="ADAL" clId="{CCEDC728-E7E0-41A4-A01E-58E178697E57}" dt="2021-04-27T14:14:10.077" v="676" actId="26606"/>
          <ac:spMkLst>
            <pc:docMk/>
            <pc:sldMk cId="3338032334" sldId="338"/>
            <ac:spMk id="24" creationId="{FC587C93-0840-40DF-96D5-D1F2137E6449}"/>
          </ac:spMkLst>
        </pc:spChg>
        <pc:spChg chg="add del">
          <ac:chgData name="Laetitia BAEKELMANS" userId="0bbfc8ea-1779-4330-a40b-6acc38af418f" providerId="ADAL" clId="{CCEDC728-E7E0-41A4-A01E-58E178697E57}" dt="2021-04-27T14:14:11.334" v="679" actId="26606"/>
          <ac:spMkLst>
            <pc:docMk/>
            <pc:sldMk cId="3338032334" sldId="338"/>
            <ac:spMk id="33" creationId="{CD758A0E-EDF3-4C8A-9AAF-B84F8014E095}"/>
          </ac:spMkLst>
        </pc:spChg>
        <pc:spChg chg="add del">
          <ac:chgData name="Laetitia BAEKELMANS" userId="0bbfc8ea-1779-4330-a40b-6acc38af418f" providerId="ADAL" clId="{CCEDC728-E7E0-41A4-A01E-58E178697E57}" dt="2021-04-27T14:14:11.334" v="679" actId="26606"/>
          <ac:spMkLst>
            <pc:docMk/>
            <pc:sldMk cId="3338032334" sldId="338"/>
            <ac:spMk id="34" creationId="{32FE9855-A391-40A9-A6FA-BAC94FB5431F}"/>
          </ac:spMkLst>
        </pc:spChg>
        <pc:spChg chg="add del">
          <ac:chgData name="Laetitia BAEKELMANS" userId="0bbfc8ea-1779-4330-a40b-6acc38af418f" providerId="ADAL" clId="{CCEDC728-E7E0-41A4-A01E-58E178697E57}" dt="2021-04-27T14:14:12.991" v="682" actId="26606"/>
          <ac:spMkLst>
            <pc:docMk/>
            <pc:sldMk cId="3338032334" sldId="338"/>
            <ac:spMk id="37" creationId="{777A147A-9ED8-46B4-8660-1B3C2AA880B5}"/>
          </ac:spMkLst>
        </pc:spChg>
        <pc:spChg chg="add del">
          <ac:chgData name="Laetitia BAEKELMANS" userId="0bbfc8ea-1779-4330-a40b-6acc38af418f" providerId="ADAL" clId="{CCEDC728-E7E0-41A4-A01E-58E178697E57}" dt="2021-04-27T14:14:12.991" v="682" actId="26606"/>
          <ac:spMkLst>
            <pc:docMk/>
            <pc:sldMk cId="3338032334" sldId="338"/>
            <ac:spMk id="38" creationId="{5D6C15A0-C087-4593-8414-2B4EC1CDC3DE}"/>
          </ac:spMkLst>
        </pc:spChg>
        <pc:spChg chg="add del">
          <ac:chgData name="Laetitia BAEKELMANS" userId="0bbfc8ea-1779-4330-a40b-6acc38af418f" providerId="ADAL" clId="{CCEDC728-E7E0-41A4-A01E-58E178697E57}" dt="2021-04-27T14:14:19.988" v="685" actId="26606"/>
          <ac:spMkLst>
            <pc:docMk/>
            <pc:sldMk cId="3338032334" sldId="338"/>
            <ac:spMk id="40" creationId="{87BF42CA-AD55-48B4-8949-C4DCA60A6AEE}"/>
          </ac:spMkLst>
        </pc:spChg>
        <pc:spChg chg="add del">
          <ac:chgData name="Laetitia BAEKELMANS" userId="0bbfc8ea-1779-4330-a40b-6acc38af418f" providerId="ADAL" clId="{CCEDC728-E7E0-41A4-A01E-58E178697E57}" dt="2021-04-27T14:14:19.988" v="685" actId="26606"/>
          <ac:spMkLst>
            <pc:docMk/>
            <pc:sldMk cId="3338032334" sldId="338"/>
            <ac:spMk id="41" creationId="{66AE1D3D-3106-4CB2-AA7C-0C1642AC0F2E}"/>
          </ac:spMkLst>
        </pc:spChg>
        <pc:spChg chg="add">
          <ac:chgData name="Laetitia BAEKELMANS" userId="0bbfc8ea-1779-4330-a40b-6acc38af418f" providerId="ADAL" clId="{CCEDC728-E7E0-41A4-A01E-58E178697E57}" dt="2021-04-27T14:14:20.007" v="686" actId="26606"/>
          <ac:spMkLst>
            <pc:docMk/>
            <pc:sldMk cId="3338032334" sldId="338"/>
            <ac:spMk id="44" creationId="{CD758A0E-EDF3-4C8A-9AAF-B84F8014E095}"/>
          </ac:spMkLst>
        </pc:spChg>
        <pc:spChg chg="add">
          <ac:chgData name="Laetitia BAEKELMANS" userId="0bbfc8ea-1779-4330-a40b-6acc38af418f" providerId="ADAL" clId="{CCEDC728-E7E0-41A4-A01E-58E178697E57}" dt="2021-04-27T14:14:20.007" v="686" actId="26606"/>
          <ac:spMkLst>
            <pc:docMk/>
            <pc:sldMk cId="3338032334" sldId="338"/>
            <ac:spMk id="45" creationId="{32FE9855-A391-40A9-A6FA-BAC94FB5431F}"/>
          </ac:spMkLst>
        </pc:spChg>
        <pc:grpChg chg="add del">
          <ac:chgData name="Laetitia BAEKELMANS" userId="0bbfc8ea-1779-4330-a40b-6acc38af418f" providerId="ADAL" clId="{CCEDC728-E7E0-41A4-A01E-58E178697E57}" dt="2021-04-27T14:14:05.668" v="673" actId="26606"/>
          <ac:grpSpMkLst>
            <pc:docMk/>
            <pc:sldMk cId="3338032334" sldId="338"/>
            <ac:grpSpMk id="12" creationId="{F0BC676B-D19A-44DB-910A-0C0E6D433979}"/>
          </ac:grpSpMkLst>
        </pc:grpChg>
        <pc:grpChg chg="add del">
          <ac:chgData name="Laetitia BAEKELMANS" userId="0bbfc8ea-1779-4330-a40b-6acc38af418f" providerId="ADAL" clId="{CCEDC728-E7E0-41A4-A01E-58E178697E57}" dt="2021-04-27T14:14:10.077" v="676" actId="26606"/>
          <ac:grpSpMkLst>
            <pc:docMk/>
            <pc:sldMk cId="3338032334" sldId="338"/>
            <ac:grpSpMk id="25" creationId="{5E02D55A-F529-4B19-BAF9-F63240A7B490}"/>
          </ac:grpSpMkLst>
        </pc:grpChg>
        <pc:grpChg chg="add del">
          <ac:chgData name="Laetitia BAEKELMANS" userId="0bbfc8ea-1779-4330-a40b-6acc38af418f" providerId="ADAL" clId="{CCEDC728-E7E0-41A4-A01E-58E178697E57}" dt="2021-04-27T14:14:10.077" v="676" actId="26606"/>
          <ac:grpSpMkLst>
            <pc:docMk/>
            <pc:sldMk cId="3338032334" sldId="338"/>
            <ac:grpSpMk id="30" creationId="{47A3A52F-BCB3-444D-9372-EE018B135C49}"/>
          </ac:grpSpMkLst>
        </pc:grpChg>
        <pc:grpChg chg="add del">
          <ac:chgData name="Laetitia BAEKELMANS" userId="0bbfc8ea-1779-4330-a40b-6acc38af418f" providerId="ADAL" clId="{CCEDC728-E7E0-41A4-A01E-58E178697E57}" dt="2021-04-27T14:14:11.334" v="679" actId="26606"/>
          <ac:grpSpMkLst>
            <pc:docMk/>
            <pc:sldMk cId="3338032334" sldId="338"/>
            <ac:grpSpMk id="35" creationId="{13621FAC-5123-4838-A7BE-271A4095B234}"/>
          </ac:grpSpMkLst>
        </pc:grpChg>
        <pc:grpChg chg="add del">
          <ac:chgData name="Laetitia BAEKELMANS" userId="0bbfc8ea-1779-4330-a40b-6acc38af418f" providerId="ADAL" clId="{CCEDC728-E7E0-41A4-A01E-58E178697E57}" dt="2021-04-27T14:14:19.988" v="685" actId="26606"/>
          <ac:grpSpMkLst>
            <pc:docMk/>
            <pc:sldMk cId="3338032334" sldId="338"/>
            <ac:grpSpMk id="42" creationId="{0A31B6AF-B711-4CDB-8C2B-16E963DDC4C5}"/>
          </ac:grpSpMkLst>
        </pc:grpChg>
        <pc:grpChg chg="add">
          <ac:chgData name="Laetitia BAEKELMANS" userId="0bbfc8ea-1779-4330-a40b-6acc38af418f" providerId="ADAL" clId="{CCEDC728-E7E0-41A4-A01E-58E178697E57}" dt="2021-04-27T14:14:20.007" v="686" actId="26606"/>
          <ac:grpSpMkLst>
            <pc:docMk/>
            <pc:sldMk cId="3338032334" sldId="338"/>
            <ac:grpSpMk id="46" creationId="{13621FAC-5123-4838-A7BE-271A4095B234}"/>
          </ac:grpSpMkLst>
        </pc:grpChg>
      </pc:sldChg>
      <pc:sldChg chg="addSp delSp modSp new mod setBg">
        <pc:chgData name="Laetitia BAEKELMANS" userId="0bbfc8ea-1779-4330-a40b-6acc38af418f" providerId="ADAL" clId="{CCEDC728-E7E0-41A4-A01E-58E178697E57}" dt="2021-04-27T14:36:01.892" v="969" actId="1076"/>
        <pc:sldMkLst>
          <pc:docMk/>
          <pc:sldMk cId="2589154727" sldId="339"/>
        </pc:sldMkLst>
        <pc:spChg chg="del mod">
          <ac:chgData name="Laetitia BAEKELMANS" userId="0bbfc8ea-1779-4330-a40b-6acc38af418f" providerId="ADAL" clId="{CCEDC728-E7E0-41A4-A01E-58E178697E57}" dt="2021-04-27T14:23:40.318" v="823" actId="478"/>
          <ac:spMkLst>
            <pc:docMk/>
            <pc:sldMk cId="2589154727" sldId="339"/>
            <ac:spMk id="2" creationId="{63C6ADC6-121A-4B26-B513-E60F10BA5279}"/>
          </ac:spMkLst>
        </pc:spChg>
        <pc:spChg chg="mod">
          <ac:chgData name="Laetitia BAEKELMANS" userId="0bbfc8ea-1779-4330-a40b-6acc38af418f" providerId="ADAL" clId="{CCEDC728-E7E0-41A4-A01E-58E178697E57}" dt="2021-04-27T14:36:01.892" v="969" actId="1076"/>
          <ac:spMkLst>
            <pc:docMk/>
            <pc:sldMk cId="2589154727" sldId="339"/>
            <ac:spMk id="3" creationId="{3A99949A-7E70-452B-A578-CB28BB9BB7ED}"/>
          </ac:spMkLst>
        </pc:spChg>
        <pc:spChg chg="add">
          <ac:chgData name="Laetitia BAEKELMANS" userId="0bbfc8ea-1779-4330-a40b-6acc38af418f" providerId="ADAL" clId="{CCEDC728-E7E0-41A4-A01E-58E178697E57}" dt="2021-04-27T14:19:10.254" v="818" actId="26606"/>
          <ac:spMkLst>
            <pc:docMk/>
            <pc:sldMk cId="2589154727" sldId="339"/>
            <ac:spMk id="8" creationId="{CD758A0E-EDF3-4C8A-9AAF-B84F8014E095}"/>
          </ac:spMkLst>
        </pc:spChg>
        <pc:spChg chg="add">
          <ac:chgData name="Laetitia BAEKELMANS" userId="0bbfc8ea-1779-4330-a40b-6acc38af418f" providerId="ADAL" clId="{CCEDC728-E7E0-41A4-A01E-58E178697E57}" dt="2021-04-27T14:19:10.254" v="818" actId="26606"/>
          <ac:spMkLst>
            <pc:docMk/>
            <pc:sldMk cId="2589154727" sldId="339"/>
            <ac:spMk id="10" creationId="{32FE9855-A391-40A9-A6FA-BAC94FB5431F}"/>
          </ac:spMkLst>
        </pc:spChg>
        <pc:grpChg chg="add">
          <ac:chgData name="Laetitia BAEKELMANS" userId="0bbfc8ea-1779-4330-a40b-6acc38af418f" providerId="ADAL" clId="{CCEDC728-E7E0-41A4-A01E-58E178697E57}" dt="2021-04-27T14:19:10.254" v="818" actId="26606"/>
          <ac:grpSpMkLst>
            <pc:docMk/>
            <pc:sldMk cId="2589154727" sldId="339"/>
            <ac:grpSpMk id="12" creationId="{13621FAC-5123-4838-A7BE-271A4095B234}"/>
          </ac:grpSpMkLst>
        </pc:grpChg>
      </pc:sldChg>
      <pc:sldChg chg="addSp delSp modSp new mod setBg">
        <pc:chgData name="Laetitia BAEKELMANS" userId="0bbfc8ea-1779-4330-a40b-6acc38af418f" providerId="ADAL" clId="{CCEDC728-E7E0-41A4-A01E-58E178697E57}" dt="2021-04-27T14:50:26.841" v="1220" actId="255"/>
        <pc:sldMkLst>
          <pc:docMk/>
          <pc:sldMk cId="3708834035" sldId="340"/>
        </pc:sldMkLst>
        <pc:spChg chg="del mod">
          <ac:chgData name="Laetitia BAEKELMANS" userId="0bbfc8ea-1779-4330-a40b-6acc38af418f" providerId="ADAL" clId="{CCEDC728-E7E0-41A4-A01E-58E178697E57}" dt="2021-04-27T14:33:12.242" v="894" actId="478"/>
          <ac:spMkLst>
            <pc:docMk/>
            <pc:sldMk cId="3708834035" sldId="340"/>
            <ac:spMk id="2" creationId="{07281673-828B-4D33-BAA3-8FE0728EDDBB}"/>
          </ac:spMkLst>
        </pc:spChg>
        <pc:spChg chg="mod">
          <ac:chgData name="Laetitia BAEKELMANS" userId="0bbfc8ea-1779-4330-a40b-6acc38af418f" providerId="ADAL" clId="{CCEDC728-E7E0-41A4-A01E-58E178697E57}" dt="2021-04-27T14:50:26.841" v="1220" actId="255"/>
          <ac:spMkLst>
            <pc:docMk/>
            <pc:sldMk cId="3708834035" sldId="340"/>
            <ac:spMk id="3" creationId="{3667E17C-9141-4F1E-AB66-674A9EAD6DA6}"/>
          </ac:spMkLst>
        </pc:spChg>
        <pc:spChg chg="add">
          <ac:chgData name="Laetitia BAEKELMANS" userId="0bbfc8ea-1779-4330-a40b-6acc38af418f" providerId="ADAL" clId="{CCEDC728-E7E0-41A4-A01E-58E178697E57}" dt="2021-04-27T14:19:25.876" v="820" actId="26606"/>
          <ac:spMkLst>
            <pc:docMk/>
            <pc:sldMk cId="3708834035" sldId="340"/>
            <ac:spMk id="8" creationId="{CD758A0E-EDF3-4C8A-9AAF-B84F8014E095}"/>
          </ac:spMkLst>
        </pc:spChg>
        <pc:spChg chg="add">
          <ac:chgData name="Laetitia BAEKELMANS" userId="0bbfc8ea-1779-4330-a40b-6acc38af418f" providerId="ADAL" clId="{CCEDC728-E7E0-41A4-A01E-58E178697E57}" dt="2021-04-27T14:19:25.876" v="820" actId="26606"/>
          <ac:spMkLst>
            <pc:docMk/>
            <pc:sldMk cId="3708834035" sldId="340"/>
            <ac:spMk id="10" creationId="{32FE9855-A391-40A9-A6FA-BAC94FB5431F}"/>
          </ac:spMkLst>
        </pc:spChg>
        <pc:grpChg chg="add">
          <ac:chgData name="Laetitia BAEKELMANS" userId="0bbfc8ea-1779-4330-a40b-6acc38af418f" providerId="ADAL" clId="{CCEDC728-E7E0-41A4-A01E-58E178697E57}" dt="2021-04-27T14:19:25.876" v="820" actId="26606"/>
          <ac:grpSpMkLst>
            <pc:docMk/>
            <pc:sldMk cId="3708834035" sldId="340"/>
            <ac:grpSpMk id="12" creationId="{13621FAC-5123-4838-A7BE-271A4095B234}"/>
          </ac:grpSpMkLst>
        </pc:grpChg>
      </pc:sldChg>
      <pc:sldChg chg="addSp delSp modSp new mod setBg">
        <pc:chgData name="Laetitia BAEKELMANS" userId="0bbfc8ea-1779-4330-a40b-6acc38af418f" providerId="ADAL" clId="{CCEDC728-E7E0-41A4-A01E-58E178697E57}" dt="2021-04-27T14:50:45.036" v="1228" actId="20577"/>
        <pc:sldMkLst>
          <pc:docMk/>
          <pc:sldMk cId="1212892066" sldId="341"/>
        </pc:sldMkLst>
        <pc:spChg chg="del mod">
          <ac:chgData name="Laetitia BAEKELMANS" userId="0bbfc8ea-1779-4330-a40b-6acc38af418f" providerId="ADAL" clId="{CCEDC728-E7E0-41A4-A01E-58E178697E57}" dt="2021-04-27T14:36:32.461" v="972" actId="478"/>
          <ac:spMkLst>
            <pc:docMk/>
            <pc:sldMk cId="1212892066" sldId="341"/>
            <ac:spMk id="2" creationId="{D96E5B22-4306-4B49-990B-291DD70A56A5}"/>
          </ac:spMkLst>
        </pc:spChg>
        <pc:spChg chg="mod">
          <ac:chgData name="Laetitia BAEKELMANS" userId="0bbfc8ea-1779-4330-a40b-6acc38af418f" providerId="ADAL" clId="{CCEDC728-E7E0-41A4-A01E-58E178697E57}" dt="2021-04-27T14:50:45.036" v="1228" actId="20577"/>
          <ac:spMkLst>
            <pc:docMk/>
            <pc:sldMk cId="1212892066" sldId="341"/>
            <ac:spMk id="3" creationId="{4728581F-F2E1-4021-8C9D-3EE6EE5EFE64}"/>
          </ac:spMkLst>
        </pc:spChg>
        <pc:spChg chg="add">
          <ac:chgData name="Laetitia BAEKELMANS" userId="0bbfc8ea-1779-4330-a40b-6acc38af418f" providerId="ADAL" clId="{CCEDC728-E7E0-41A4-A01E-58E178697E57}" dt="2021-04-27T14:36:25.292" v="971" actId="26606"/>
          <ac:spMkLst>
            <pc:docMk/>
            <pc:sldMk cId="1212892066" sldId="341"/>
            <ac:spMk id="8" creationId="{CD758A0E-EDF3-4C8A-9AAF-B84F8014E095}"/>
          </ac:spMkLst>
        </pc:spChg>
        <pc:spChg chg="add">
          <ac:chgData name="Laetitia BAEKELMANS" userId="0bbfc8ea-1779-4330-a40b-6acc38af418f" providerId="ADAL" clId="{CCEDC728-E7E0-41A4-A01E-58E178697E57}" dt="2021-04-27T14:36:25.292" v="971" actId="26606"/>
          <ac:spMkLst>
            <pc:docMk/>
            <pc:sldMk cId="1212892066" sldId="341"/>
            <ac:spMk id="10" creationId="{32FE9855-A391-40A9-A6FA-BAC94FB5431F}"/>
          </ac:spMkLst>
        </pc:spChg>
        <pc:grpChg chg="add">
          <ac:chgData name="Laetitia BAEKELMANS" userId="0bbfc8ea-1779-4330-a40b-6acc38af418f" providerId="ADAL" clId="{CCEDC728-E7E0-41A4-A01E-58E178697E57}" dt="2021-04-27T14:36:25.292" v="971" actId="26606"/>
          <ac:grpSpMkLst>
            <pc:docMk/>
            <pc:sldMk cId="1212892066" sldId="341"/>
            <ac:grpSpMk id="12" creationId="{13621FAC-5123-4838-A7BE-271A4095B234}"/>
          </ac:grpSpMkLst>
        </pc:grpChg>
      </pc:sldChg>
    </pc:docChg>
  </pc:docChgLst>
  <pc:docChgLst>
    <pc:chgData name="Laurent Vanbergie" userId="S::l.vanbergie@ccenghien.org::b816041d-b1f8-4beb-bb47-67a380ee3445" providerId="AD" clId="Web-{59436DB7-FC09-42DE-BEE9-BDFDB20C2F21}"/>
    <pc:docChg chg="delSld modSld sldOrd">
      <pc:chgData name="Laurent Vanbergie" userId="S::l.vanbergie@ccenghien.org::b816041d-b1f8-4beb-bb47-67a380ee3445" providerId="AD" clId="Web-{59436DB7-FC09-42DE-BEE9-BDFDB20C2F21}" dt="2021-04-27T15:47:53.281" v="326" actId="1076"/>
      <pc:docMkLst>
        <pc:docMk/>
      </pc:docMkLst>
      <pc:sldChg chg="modSp">
        <pc:chgData name="Laurent Vanbergie" userId="S::l.vanbergie@ccenghien.org::b816041d-b1f8-4beb-bb47-67a380ee3445" providerId="AD" clId="Web-{59436DB7-FC09-42DE-BEE9-BDFDB20C2F21}" dt="2021-04-27T15:47:53.281" v="326" actId="1076"/>
        <pc:sldMkLst>
          <pc:docMk/>
          <pc:sldMk cId="419879430" sldId="256"/>
        </pc:sldMkLst>
        <pc:spChg chg="mod">
          <ac:chgData name="Laurent Vanbergie" userId="S::l.vanbergie@ccenghien.org::b816041d-b1f8-4beb-bb47-67a380ee3445" providerId="AD" clId="Web-{59436DB7-FC09-42DE-BEE9-BDFDB20C2F21}" dt="2021-04-27T15:47:50.359" v="325" actId="1076"/>
          <ac:spMkLst>
            <pc:docMk/>
            <pc:sldMk cId="419879430" sldId="256"/>
            <ac:spMk id="2" creationId="{1B109AE2-FCAD-4A79-92D9-7CA638B57CAF}"/>
          </ac:spMkLst>
        </pc:spChg>
        <pc:spChg chg="mod">
          <ac:chgData name="Laurent Vanbergie" userId="S::l.vanbergie@ccenghien.org::b816041d-b1f8-4beb-bb47-67a380ee3445" providerId="AD" clId="Web-{59436DB7-FC09-42DE-BEE9-BDFDB20C2F21}" dt="2021-04-27T15:47:53.281" v="326" actId="1076"/>
          <ac:spMkLst>
            <pc:docMk/>
            <pc:sldMk cId="419879430" sldId="256"/>
            <ac:spMk id="3" creationId="{19B7795F-1130-405E-B197-D42272C157FB}"/>
          </ac:spMkLst>
        </pc:spChg>
        <pc:picChg chg="mod">
          <ac:chgData name="Laurent Vanbergie" userId="S::l.vanbergie@ccenghien.org::b816041d-b1f8-4beb-bb47-67a380ee3445" providerId="AD" clId="Web-{59436DB7-FC09-42DE-BEE9-BDFDB20C2F21}" dt="2021-04-27T15:47:04.075" v="323" actId="1076"/>
          <ac:picMkLst>
            <pc:docMk/>
            <pc:sldMk cId="419879430" sldId="256"/>
            <ac:picMk id="6" creationId="{095B5D43-0CEA-4946-9C24-AA94586B7675}"/>
          </ac:picMkLst>
        </pc:picChg>
      </pc:sldChg>
      <pc:sldChg chg="modSp">
        <pc:chgData name="Laurent Vanbergie" userId="S::l.vanbergie@ccenghien.org::b816041d-b1f8-4beb-bb47-67a380ee3445" providerId="AD" clId="Web-{59436DB7-FC09-42DE-BEE9-BDFDB20C2F21}" dt="2021-04-27T15:33:35.825" v="160" actId="20577"/>
        <pc:sldMkLst>
          <pc:docMk/>
          <pc:sldMk cId="971097000" sldId="306"/>
        </pc:sldMkLst>
        <pc:spChg chg="mod">
          <ac:chgData name="Laurent Vanbergie" userId="S::l.vanbergie@ccenghien.org::b816041d-b1f8-4beb-bb47-67a380ee3445" providerId="AD" clId="Web-{59436DB7-FC09-42DE-BEE9-BDFDB20C2F21}" dt="2021-04-27T15:33:35.825" v="160" actId="20577"/>
          <ac:spMkLst>
            <pc:docMk/>
            <pc:sldMk cId="971097000" sldId="306"/>
            <ac:spMk id="2" creationId="{E90A9031-F9D2-4063-A80A-0AF4685E96A9}"/>
          </ac:spMkLst>
        </pc:spChg>
      </pc:sldChg>
      <pc:sldChg chg="modSp">
        <pc:chgData name="Laurent Vanbergie" userId="S::l.vanbergie@ccenghien.org::b816041d-b1f8-4beb-bb47-67a380ee3445" providerId="AD" clId="Web-{59436DB7-FC09-42DE-BEE9-BDFDB20C2F21}" dt="2021-04-27T15:44:13.206" v="260" actId="1076"/>
        <pc:sldMkLst>
          <pc:docMk/>
          <pc:sldMk cId="2871197883" sldId="307"/>
        </pc:sldMkLst>
        <pc:spChg chg="mod">
          <ac:chgData name="Laurent Vanbergie" userId="S::l.vanbergie@ccenghien.org::b816041d-b1f8-4beb-bb47-67a380ee3445" providerId="AD" clId="Web-{59436DB7-FC09-42DE-BEE9-BDFDB20C2F21}" dt="2021-04-27T15:44:13.206" v="260" actId="1076"/>
          <ac:spMkLst>
            <pc:docMk/>
            <pc:sldMk cId="2871197883" sldId="307"/>
            <ac:spMk id="2" creationId="{0529073C-6C47-456E-89DB-0B95A2233949}"/>
          </ac:spMkLst>
        </pc:spChg>
      </pc:sldChg>
      <pc:sldChg chg="modSp">
        <pc:chgData name="Laurent Vanbergie" userId="S::l.vanbergie@ccenghien.org::b816041d-b1f8-4beb-bb47-67a380ee3445" providerId="AD" clId="Web-{59436DB7-FC09-42DE-BEE9-BDFDB20C2F21}" dt="2021-04-27T15:33:38.653" v="161" actId="20577"/>
        <pc:sldMkLst>
          <pc:docMk/>
          <pc:sldMk cId="2320882335" sldId="308"/>
        </pc:sldMkLst>
        <pc:spChg chg="mod">
          <ac:chgData name="Laurent Vanbergie" userId="S::l.vanbergie@ccenghien.org::b816041d-b1f8-4beb-bb47-67a380ee3445" providerId="AD" clId="Web-{59436DB7-FC09-42DE-BEE9-BDFDB20C2F21}" dt="2021-04-27T15:33:38.653" v="161" actId="20577"/>
          <ac:spMkLst>
            <pc:docMk/>
            <pc:sldMk cId="2320882335" sldId="308"/>
            <ac:spMk id="2" creationId="{A83C0F8D-5829-4779-9D9D-FBF9B6A5AD5F}"/>
          </ac:spMkLst>
        </pc:spChg>
      </pc:sldChg>
      <pc:sldChg chg="modSp">
        <pc:chgData name="Laurent Vanbergie" userId="S::l.vanbergie@ccenghien.org::b816041d-b1f8-4beb-bb47-67a380ee3445" providerId="AD" clId="Web-{59436DB7-FC09-42DE-BEE9-BDFDB20C2F21}" dt="2021-04-27T15:33:49.060" v="163" actId="1076"/>
        <pc:sldMkLst>
          <pc:docMk/>
          <pc:sldMk cId="3672232795" sldId="309"/>
        </pc:sldMkLst>
        <pc:spChg chg="mod">
          <ac:chgData name="Laurent Vanbergie" userId="S::l.vanbergie@ccenghien.org::b816041d-b1f8-4beb-bb47-67a380ee3445" providerId="AD" clId="Web-{59436DB7-FC09-42DE-BEE9-BDFDB20C2F21}" dt="2021-04-27T15:33:49.060" v="163" actId="1076"/>
          <ac:spMkLst>
            <pc:docMk/>
            <pc:sldMk cId="3672232795" sldId="309"/>
            <ac:spMk id="2" creationId="{FD823674-4155-4CDD-8936-162C850CF655}"/>
          </ac:spMkLst>
        </pc:spChg>
      </pc:sldChg>
      <pc:sldChg chg="modSp">
        <pc:chgData name="Laurent Vanbergie" userId="S::l.vanbergie@ccenghien.org::b816041d-b1f8-4beb-bb47-67a380ee3445" providerId="AD" clId="Web-{59436DB7-FC09-42DE-BEE9-BDFDB20C2F21}" dt="2021-04-27T15:33:55.310" v="167" actId="20577"/>
        <pc:sldMkLst>
          <pc:docMk/>
          <pc:sldMk cId="529757871" sldId="310"/>
        </pc:sldMkLst>
        <pc:spChg chg="mod">
          <ac:chgData name="Laurent Vanbergie" userId="S::l.vanbergie@ccenghien.org::b816041d-b1f8-4beb-bb47-67a380ee3445" providerId="AD" clId="Web-{59436DB7-FC09-42DE-BEE9-BDFDB20C2F21}" dt="2021-04-27T15:33:55.310" v="167" actId="20577"/>
          <ac:spMkLst>
            <pc:docMk/>
            <pc:sldMk cId="529757871" sldId="310"/>
            <ac:spMk id="2" creationId="{8A9EBAEE-10EF-4318-8F81-E9A1EA9C160B}"/>
          </ac:spMkLst>
        </pc:spChg>
      </pc:sldChg>
      <pc:sldChg chg="modSp">
        <pc:chgData name="Laurent Vanbergie" userId="S::l.vanbergie@ccenghien.org::b816041d-b1f8-4beb-bb47-67a380ee3445" providerId="AD" clId="Web-{59436DB7-FC09-42DE-BEE9-BDFDB20C2F21}" dt="2021-04-27T15:41:49.900" v="229" actId="14100"/>
        <pc:sldMkLst>
          <pc:docMk/>
          <pc:sldMk cId="722177925" sldId="311"/>
        </pc:sldMkLst>
        <pc:spChg chg="mod">
          <ac:chgData name="Laurent Vanbergie" userId="S::l.vanbergie@ccenghien.org::b816041d-b1f8-4beb-bb47-67a380ee3445" providerId="AD" clId="Web-{59436DB7-FC09-42DE-BEE9-BDFDB20C2F21}" dt="2021-04-27T15:41:49.900" v="229" actId="14100"/>
          <ac:spMkLst>
            <pc:docMk/>
            <pc:sldMk cId="722177925" sldId="311"/>
            <ac:spMk id="2" creationId="{186D8553-3906-431E-9CA8-897CD20581A3}"/>
          </ac:spMkLst>
        </pc:spChg>
      </pc:sldChg>
      <pc:sldChg chg="modSp">
        <pc:chgData name="Laurent Vanbergie" userId="S::l.vanbergie@ccenghien.org::b816041d-b1f8-4beb-bb47-67a380ee3445" providerId="AD" clId="Web-{59436DB7-FC09-42DE-BEE9-BDFDB20C2F21}" dt="2021-04-27T15:34:12.546" v="173" actId="20577"/>
        <pc:sldMkLst>
          <pc:docMk/>
          <pc:sldMk cId="60754509" sldId="312"/>
        </pc:sldMkLst>
        <pc:spChg chg="mod">
          <ac:chgData name="Laurent Vanbergie" userId="S::l.vanbergie@ccenghien.org::b816041d-b1f8-4beb-bb47-67a380ee3445" providerId="AD" clId="Web-{59436DB7-FC09-42DE-BEE9-BDFDB20C2F21}" dt="2021-04-27T15:34:12.546" v="173" actId="20577"/>
          <ac:spMkLst>
            <pc:docMk/>
            <pc:sldMk cId="60754509" sldId="312"/>
            <ac:spMk id="2" creationId="{8FFA9BC3-4096-4195-B855-A9BECF082109}"/>
          </ac:spMkLst>
        </pc:spChg>
      </pc:sldChg>
      <pc:sldChg chg="modSp">
        <pc:chgData name="Laurent Vanbergie" userId="S::l.vanbergie@ccenghien.org::b816041d-b1f8-4beb-bb47-67a380ee3445" providerId="AD" clId="Web-{59436DB7-FC09-42DE-BEE9-BDFDB20C2F21}" dt="2021-04-27T15:34:16.202" v="176" actId="20577"/>
        <pc:sldMkLst>
          <pc:docMk/>
          <pc:sldMk cId="2825891399" sldId="313"/>
        </pc:sldMkLst>
        <pc:spChg chg="mod">
          <ac:chgData name="Laurent Vanbergie" userId="S::l.vanbergie@ccenghien.org::b816041d-b1f8-4beb-bb47-67a380ee3445" providerId="AD" clId="Web-{59436DB7-FC09-42DE-BEE9-BDFDB20C2F21}" dt="2021-04-27T15:34:16.202" v="176" actId="20577"/>
          <ac:spMkLst>
            <pc:docMk/>
            <pc:sldMk cId="2825891399" sldId="313"/>
            <ac:spMk id="2" creationId="{4639DB83-5588-438E-A9E6-F2F23DD01629}"/>
          </ac:spMkLst>
        </pc:spChg>
      </pc:sldChg>
      <pc:sldChg chg="modSp ord">
        <pc:chgData name="Laurent Vanbergie" userId="S::l.vanbergie@ccenghien.org::b816041d-b1f8-4beb-bb47-67a380ee3445" providerId="AD" clId="Web-{59436DB7-FC09-42DE-BEE9-BDFDB20C2F21}" dt="2021-04-27T15:40:35.193" v="223" actId="20577"/>
        <pc:sldMkLst>
          <pc:docMk/>
          <pc:sldMk cId="3973894939" sldId="321"/>
        </pc:sldMkLst>
        <pc:spChg chg="mod">
          <ac:chgData name="Laurent Vanbergie" userId="S::l.vanbergie@ccenghien.org::b816041d-b1f8-4beb-bb47-67a380ee3445" providerId="AD" clId="Web-{59436DB7-FC09-42DE-BEE9-BDFDB20C2F21}" dt="2021-04-27T15:40:35.193" v="223" actId="20577"/>
          <ac:spMkLst>
            <pc:docMk/>
            <pc:sldMk cId="3973894939" sldId="321"/>
            <ac:spMk id="2" creationId="{BBC95D91-DCA0-4F2C-8CB0-E66D9DF78E1D}"/>
          </ac:spMkLst>
        </pc:spChg>
      </pc:sldChg>
      <pc:sldChg chg="ord">
        <pc:chgData name="Laurent Vanbergie" userId="S::l.vanbergie@ccenghien.org::b816041d-b1f8-4beb-bb47-67a380ee3445" providerId="AD" clId="Web-{59436DB7-FC09-42DE-BEE9-BDFDB20C2F21}" dt="2021-04-27T13:42:07.035" v="13"/>
        <pc:sldMkLst>
          <pc:docMk/>
          <pc:sldMk cId="2208017861" sldId="322"/>
        </pc:sldMkLst>
      </pc:sldChg>
      <pc:sldChg chg="modSp ord">
        <pc:chgData name="Laurent Vanbergie" userId="S::l.vanbergie@ccenghien.org::b816041d-b1f8-4beb-bb47-67a380ee3445" providerId="AD" clId="Web-{59436DB7-FC09-42DE-BEE9-BDFDB20C2F21}" dt="2021-04-27T15:34:51.360" v="184" actId="1076"/>
        <pc:sldMkLst>
          <pc:docMk/>
          <pc:sldMk cId="1912886896" sldId="323"/>
        </pc:sldMkLst>
        <pc:spChg chg="mod">
          <ac:chgData name="Laurent Vanbergie" userId="S::l.vanbergie@ccenghien.org::b816041d-b1f8-4beb-bb47-67a380ee3445" providerId="AD" clId="Web-{59436DB7-FC09-42DE-BEE9-BDFDB20C2F21}" dt="2021-04-27T15:34:51.360" v="184" actId="1076"/>
          <ac:spMkLst>
            <pc:docMk/>
            <pc:sldMk cId="1912886896" sldId="323"/>
            <ac:spMk id="2" creationId="{8107F9A7-4C01-4E59-9FF7-14B6F34D81F8}"/>
          </ac:spMkLst>
        </pc:spChg>
      </pc:sldChg>
      <pc:sldChg chg="modSp ord">
        <pc:chgData name="Laurent Vanbergie" userId="S::l.vanbergie@ccenghien.org::b816041d-b1f8-4beb-bb47-67a380ee3445" providerId="AD" clId="Web-{59436DB7-FC09-42DE-BEE9-BDFDB20C2F21}" dt="2021-04-27T15:36:49.023" v="202" actId="1076"/>
        <pc:sldMkLst>
          <pc:docMk/>
          <pc:sldMk cId="600195491" sldId="324"/>
        </pc:sldMkLst>
        <pc:spChg chg="mod">
          <ac:chgData name="Laurent Vanbergie" userId="S::l.vanbergie@ccenghien.org::b816041d-b1f8-4beb-bb47-67a380ee3445" providerId="AD" clId="Web-{59436DB7-FC09-42DE-BEE9-BDFDB20C2F21}" dt="2021-04-27T15:36:49.023" v="202" actId="1076"/>
          <ac:spMkLst>
            <pc:docMk/>
            <pc:sldMk cId="600195491" sldId="324"/>
            <ac:spMk id="2" creationId="{67B146B8-607F-471E-8DE1-D176DF90C4AB}"/>
          </ac:spMkLst>
        </pc:spChg>
      </pc:sldChg>
      <pc:sldChg chg="modSp ord">
        <pc:chgData name="Laurent Vanbergie" userId="S::l.vanbergie@ccenghien.org::b816041d-b1f8-4beb-bb47-67a380ee3445" providerId="AD" clId="Web-{59436DB7-FC09-42DE-BEE9-BDFDB20C2F21}" dt="2021-04-27T15:38:10.388" v="208" actId="1076"/>
        <pc:sldMkLst>
          <pc:docMk/>
          <pc:sldMk cId="918961748" sldId="325"/>
        </pc:sldMkLst>
        <pc:spChg chg="mod">
          <ac:chgData name="Laurent Vanbergie" userId="S::l.vanbergie@ccenghien.org::b816041d-b1f8-4beb-bb47-67a380ee3445" providerId="AD" clId="Web-{59436DB7-FC09-42DE-BEE9-BDFDB20C2F21}" dt="2021-04-27T15:38:10.388" v="208" actId="1076"/>
          <ac:spMkLst>
            <pc:docMk/>
            <pc:sldMk cId="918961748" sldId="325"/>
            <ac:spMk id="2" creationId="{8675F2D4-3CA0-4199-91F8-EC7325073617}"/>
          </ac:spMkLst>
        </pc:spChg>
      </pc:sldChg>
      <pc:sldChg chg="ord">
        <pc:chgData name="Laurent Vanbergie" userId="S::l.vanbergie@ccenghien.org::b816041d-b1f8-4beb-bb47-67a380ee3445" providerId="AD" clId="Web-{59436DB7-FC09-42DE-BEE9-BDFDB20C2F21}" dt="2021-04-27T13:42:07.035" v="10"/>
        <pc:sldMkLst>
          <pc:docMk/>
          <pc:sldMk cId="3373992773" sldId="326"/>
        </pc:sldMkLst>
      </pc:sldChg>
      <pc:sldChg chg="modSp ord">
        <pc:chgData name="Laurent Vanbergie" userId="S::l.vanbergie@ccenghien.org::b816041d-b1f8-4beb-bb47-67a380ee3445" providerId="AD" clId="Web-{59436DB7-FC09-42DE-BEE9-BDFDB20C2F21}" dt="2021-04-27T15:38:21.748" v="209" actId="20577"/>
        <pc:sldMkLst>
          <pc:docMk/>
          <pc:sldMk cId="255864925" sldId="327"/>
        </pc:sldMkLst>
        <pc:spChg chg="mod">
          <ac:chgData name="Laurent Vanbergie" userId="S::l.vanbergie@ccenghien.org::b816041d-b1f8-4beb-bb47-67a380ee3445" providerId="AD" clId="Web-{59436DB7-FC09-42DE-BEE9-BDFDB20C2F21}" dt="2021-04-27T15:38:21.748" v="209" actId="20577"/>
          <ac:spMkLst>
            <pc:docMk/>
            <pc:sldMk cId="255864925" sldId="327"/>
            <ac:spMk id="2" creationId="{FB2D4370-0EF6-4243-9E05-BCF300F6D526}"/>
          </ac:spMkLst>
        </pc:spChg>
      </pc:sldChg>
      <pc:sldChg chg="ord">
        <pc:chgData name="Laurent Vanbergie" userId="S::l.vanbergie@ccenghien.org::b816041d-b1f8-4beb-bb47-67a380ee3445" providerId="AD" clId="Web-{59436DB7-FC09-42DE-BEE9-BDFDB20C2F21}" dt="2021-04-27T13:42:07.035" v="8"/>
        <pc:sldMkLst>
          <pc:docMk/>
          <pc:sldMk cId="4102759368" sldId="328"/>
        </pc:sldMkLst>
      </pc:sldChg>
      <pc:sldChg chg="modSp ord">
        <pc:chgData name="Laurent Vanbergie" userId="S::l.vanbergie@ccenghien.org::b816041d-b1f8-4beb-bb47-67a380ee3445" providerId="AD" clId="Web-{59436DB7-FC09-42DE-BEE9-BDFDB20C2F21}" dt="2021-04-27T15:38:50.874" v="214" actId="1076"/>
        <pc:sldMkLst>
          <pc:docMk/>
          <pc:sldMk cId="1146988474" sldId="329"/>
        </pc:sldMkLst>
        <pc:spChg chg="mod">
          <ac:chgData name="Laurent Vanbergie" userId="S::l.vanbergie@ccenghien.org::b816041d-b1f8-4beb-bb47-67a380ee3445" providerId="AD" clId="Web-{59436DB7-FC09-42DE-BEE9-BDFDB20C2F21}" dt="2021-04-27T15:38:50.874" v="214" actId="1076"/>
          <ac:spMkLst>
            <pc:docMk/>
            <pc:sldMk cId="1146988474" sldId="329"/>
            <ac:spMk id="2" creationId="{09D6548F-15FD-4E67-8FCB-EFF00398A28C}"/>
          </ac:spMkLst>
        </pc:spChg>
      </pc:sldChg>
      <pc:sldChg chg="addSp delSp modSp ord">
        <pc:chgData name="Laurent Vanbergie" userId="S::l.vanbergie@ccenghien.org::b816041d-b1f8-4beb-bb47-67a380ee3445" providerId="AD" clId="Web-{59436DB7-FC09-42DE-BEE9-BDFDB20C2F21}" dt="2021-04-27T15:39:35.174" v="218" actId="1076"/>
        <pc:sldMkLst>
          <pc:docMk/>
          <pc:sldMk cId="1021901870" sldId="330"/>
        </pc:sldMkLst>
        <pc:spChg chg="del">
          <ac:chgData name="Laurent Vanbergie" userId="S::l.vanbergie@ccenghien.org::b816041d-b1f8-4beb-bb47-67a380ee3445" providerId="AD" clId="Web-{59436DB7-FC09-42DE-BEE9-BDFDB20C2F21}" dt="2021-04-27T15:39:15.954" v="215"/>
          <ac:spMkLst>
            <pc:docMk/>
            <pc:sldMk cId="1021901870" sldId="330"/>
            <ac:spMk id="2" creationId="{CE895F0E-690B-4BB1-AC75-DC3B7850273F}"/>
          </ac:spMkLst>
        </pc:spChg>
        <pc:spChg chg="add del mod">
          <ac:chgData name="Laurent Vanbergie" userId="S::l.vanbergie@ccenghien.org::b816041d-b1f8-4beb-bb47-67a380ee3445" providerId="AD" clId="Web-{59436DB7-FC09-42DE-BEE9-BDFDB20C2F21}" dt="2021-04-27T15:39:23.845" v="217"/>
          <ac:spMkLst>
            <pc:docMk/>
            <pc:sldMk cId="1021901870" sldId="330"/>
            <ac:spMk id="5" creationId="{8D1D4A6B-13EF-4075-952F-B73B24B959A8}"/>
          </ac:spMkLst>
        </pc:spChg>
        <pc:spChg chg="add mod">
          <ac:chgData name="Laurent Vanbergie" userId="S::l.vanbergie@ccenghien.org::b816041d-b1f8-4beb-bb47-67a380ee3445" providerId="AD" clId="Web-{59436DB7-FC09-42DE-BEE9-BDFDB20C2F21}" dt="2021-04-27T15:39:35.174" v="218" actId="1076"/>
          <ac:spMkLst>
            <pc:docMk/>
            <pc:sldMk cId="1021901870" sldId="330"/>
            <ac:spMk id="6" creationId="{3027619F-363D-41C8-AF59-928714A67D4F}"/>
          </ac:spMkLst>
        </pc:spChg>
      </pc:sldChg>
      <pc:sldChg chg="addSp delSp modSp ord">
        <pc:chgData name="Laurent Vanbergie" userId="S::l.vanbergie@ccenghien.org::b816041d-b1f8-4beb-bb47-67a380ee3445" providerId="AD" clId="Web-{59436DB7-FC09-42DE-BEE9-BDFDB20C2F21}" dt="2021-04-27T15:39:57.410" v="221"/>
        <pc:sldMkLst>
          <pc:docMk/>
          <pc:sldMk cId="2546585669" sldId="331"/>
        </pc:sldMkLst>
        <pc:spChg chg="del mod">
          <ac:chgData name="Laurent Vanbergie" userId="S::l.vanbergie@ccenghien.org::b816041d-b1f8-4beb-bb47-67a380ee3445" providerId="AD" clId="Web-{59436DB7-FC09-42DE-BEE9-BDFDB20C2F21}" dt="2021-04-27T15:39:51.878" v="219"/>
          <ac:spMkLst>
            <pc:docMk/>
            <pc:sldMk cId="2546585669" sldId="331"/>
            <ac:spMk id="2" creationId="{CA116561-A8B3-4D9F-A146-57797035CC0B}"/>
          </ac:spMkLst>
        </pc:spChg>
        <pc:spChg chg="add del mod">
          <ac:chgData name="Laurent Vanbergie" userId="S::l.vanbergie@ccenghien.org::b816041d-b1f8-4beb-bb47-67a380ee3445" providerId="AD" clId="Web-{59436DB7-FC09-42DE-BEE9-BDFDB20C2F21}" dt="2021-04-27T15:39:57.410" v="221"/>
          <ac:spMkLst>
            <pc:docMk/>
            <pc:sldMk cId="2546585669" sldId="331"/>
            <ac:spMk id="5" creationId="{DC4055ED-CCC2-40DD-AE47-334C12AF974D}"/>
          </ac:spMkLst>
        </pc:spChg>
        <pc:spChg chg="add">
          <ac:chgData name="Laurent Vanbergie" userId="S::l.vanbergie@ccenghien.org::b816041d-b1f8-4beb-bb47-67a380ee3445" providerId="AD" clId="Web-{59436DB7-FC09-42DE-BEE9-BDFDB20C2F21}" dt="2021-04-27T15:39:54.456" v="220"/>
          <ac:spMkLst>
            <pc:docMk/>
            <pc:sldMk cId="2546585669" sldId="331"/>
            <ac:spMk id="6" creationId="{BE928DB5-4DAE-4BC4-BCAE-83674F70675B}"/>
          </ac:spMkLst>
        </pc:spChg>
      </pc:sldChg>
      <pc:sldChg chg="modSp ord">
        <pc:chgData name="Laurent Vanbergie" userId="S::l.vanbergie@ccenghien.org::b816041d-b1f8-4beb-bb47-67a380ee3445" providerId="AD" clId="Web-{59436DB7-FC09-42DE-BEE9-BDFDB20C2F21}" dt="2021-04-27T15:20:10.335" v="46" actId="20577"/>
        <pc:sldMkLst>
          <pc:docMk/>
          <pc:sldMk cId="1343321643" sldId="332"/>
        </pc:sldMkLst>
        <pc:spChg chg="mod">
          <ac:chgData name="Laurent Vanbergie" userId="S::l.vanbergie@ccenghien.org::b816041d-b1f8-4beb-bb47-67a380ee3445" providerId="AD" clId="Web-{59436DB7-FC09-42DE-BEE9-BDFDB20C2F21}" dt="2021-04-27T15:20:10.335" v="46" actId="20577"/>
          <ac:spMkLst>
            <pc:docMk/>
            <pc:sldMk cId="1343321643" sldId="332"/>
            <ac:spMk id="3" creationId="{18E952C9-7BDC-43D1-BA0F-12CB818B1F6D}"/>
          </ac:spMkLst>
        </pc:spChg>
      </pc:sldChg>
      <pc:sldChg chg="ord">
        <pc:chgData name="Laurent Vanbergie" userId="S::l.vanbergie@ccenghien.org::b816041d-b1f8-4beb-bb47-67a380ee3445" providerId="AD" clId="Web-{59436DB7-FC09-42DE-BEE9-BDFDB20C2F21}" dt="2021-04-27T13:42:07.035" v="3"/>
        <pc:sldMkLst>
          <pc:docMk/>
          <pc:sldMk cId="2383737643" sldId="333"/>
        </pc:sldMkLst>
      </pc:sldChg>
      <pc:sldChg chg="ord">
        <pc:chgData name="Laurent Vanbergie" userId="S::l.vanbergie@ccenghien.org::b816041d-b1f8-4beb-bb47-67a380ee3445" providerId="AD" clId="Web-{59436DB7-FC09-42DE-BEE9-BDFDB20C2F21}" dt="2021-04-27T13:42:07.035" v="2"/>
        <pc:sldMkLst>
          <pc:docMk/>
          <pc:sldMk cId="3033012598" sldId="334"/>
        </pc:sldMkLst>
      </pc:sldChg>
      <pc:sldChg chg="ord">
        <pc:chgData name="Laurent Vanbergie" userId="S::l.vanbergie@ccenghien.org::b816041d-b1f8-4beb-bb47-67a380ee3445" providerId="AD" clId="Web-{59436DB7-FC09-42DE-BEE9-BDFDB20C2F21}" dt="2021-04-27T13:42:07.035" v="1"/>
        <pc:sldMkLst>
          <pc:docMk/>
          <pc:sldMk cId="3604289665" sldId="335"/>
        </pc:sldMkLst>
      </pc:sldChg>
      <pc:sldChg chg="ord">
        <pc:chgData name="Laurent Vanbergie" userId="S::l.vanbergie@ccenghien.org::b816041d-b1f8-4beb-bb47-67a380ee3445" providerId="AD" clId="Web-{59436DB7-FC09-42DE-BEE9-BDFDB20C2F21}" dt="2021-04-27T13:42:07.019" v="0"/>
        <pc:sldMkLst>
          <pc:docMk/>
          <pc:sldMk cId="1956875900" sldId="336"/>
        </pc:sldMkLst>
      </pc:sldChg>
      <pc:sldChg chg="modSp">
        <pc:chgData name="Laurent Vanbergie" userId="S::l.vanbergie@ccenghien.org::b816041d-b1f8-4beb-bb47-67a380ee3445" providerId="AD" clId="Web-{59436DB7-FC09-42DE-BEE9-BDFDB20C2F21}" dt="2021-04-27T15:20:44.165" v="47" actId="14100"/>
        <pc:sldMkLst>
          <pc:docMk/>
          <pc:sldMk cId="1737592876" sldId="337"/>
        </pc:sldMkLst>
        <pc:spChg chg="mod">
          <ac:chgData name="Laurent Vanbergie" userId="S::l.vanbergie@ccenghien.org::b816041d-b1f8-4beb-bb47-67a380ee3445" providerId="AD" clId="Web-{59436DB7-FC09-42DE-BEE9-BDFDB20C2F21}" dt="2021-04-27T15:20:44.165" v="47" actId="14100"/>
          <ac:spMkLst>
            <pc:docMk/>
            <pc:sldMk cId="1737592876" sldId="337"/>
            <ac:spMk id="26" creationId="{BD6C1E99-CCB4-4267-AEBB-07C84BD795B4}"/>
          </ac:spMkLst>
        </pc:spChg>
      </pc:sldChg>
      <pc:sldChg chg="modSp">
        <pc:chgData name="Laurent Vanbergie" userId="S::l.vanbergie@ccenghien.org::b816041d-b1f8-4beb-bb47-67a380ee3445" providerId="AD" clId="Web-{59436DB7-FC09-42DE-BEE9-BDFDB20C2F21}" dt="2021-04-27T15:46:52.168" v="321" actId="20577"/>
        <pc:sldMkLst>
          <pc:docMk/>
          <pc:sldMk cId="3338032334" sldId="338"/>
        </pc:sldMkLst>
        <pc:spChg chg="mod">
          <ac:chgData name="Laurent Vanbergie" userId="S::l.vanbergie@ccenghien.org::b816041d-b1f8-4beb-bb47-67a380ee3445" providerId="AD" clId="Web-{59436DB7-FC09-42DE-BEE9-BDFDB20C2F21}" dt="2021-04-27T15:42:09.605" v="231" actId="1076"/>
          <ac:spMkLst>
            <pc:docMk/>
            <pc:sldMk cId="3338032334" sldId="338"/>
            <ac:spMk id="2" creationId="{F5DFA891-78CB-4722-8036-D2D369FE6FCF}"/>
          </ac:spMkLst>
        </pc:spChg>
        <pc:spChg chg="mod">
          <ac:chgData name="Laurent Vanbergie" userId="S::l.vanbergie@ccenghien.org::b816041d-b1f8-4beb-bb47-67a380ee3445" providerId="AD" clId="Web-{59436DB7-FC09-42DE-BEE9-BDFDB20C2F21}" dt="2021-04-27T15:46:52.168" v="321" actId="20577"/>
          <ac:spMkLst>
            <pc:docMk/>
            <pc:sldMk cId="3338032334" sldId="338"/>
            <ac:spMk id="5" creationId="{EBFC6D6B-21F5-42E0-980A-3C704AFBB45E}"/>
          </ac:spMkLst>
        </pc:spChg>
      </pc:sldChg>
      <pc:sldChg chg="modSp del">
        <pc:chgData name="Laurent Vanbergie" userId="S::l.vanbergie@ccenghien.org::b816041d-b1f8-4beb-bb47-67a380ee3445" providerId="AD" clId="Web-{59436DB7-FC09-42DE-BEE9-BDFDB20C2F21}" dt="2021-04-27T15:30:32.919" v="127"/>
        <pc:sldMkLst>
          <pc:docMk/>
          <pc:sldMk cId="2589154727" sldId="339"/>
        </pc:sldMkLst>
        <pc:spChg chg="mod">
          <ac:chgData name="Laurent Vanbergie" userId="S::l.vanbergie@ccenghien.org::b816041d-b1f8-4beb-bb47-67a380ee3445" providerId="AD" clId="Web-{59436DB7-FC09-42DE-BEE9-BDFDB20C2F21}" dt="2021-04-27T15:28:59.585" v="105" actId="20577"/>
          <ac:spMkLst>
            <pc:docMk/>
            <pc:sldMk cId="2589154727" sldId="339"/>
            <ac:spMk id="3" creationId="{3A99949A-7E70-452B-A578-CB28BB9BB7ED}"/>
          </ac:spMkLst>
        </pc:spChg>
      </pc:sldChg>
      <pc:sldChg chg="modSp del">
        <pc:chgData name="Laurent Vanbergie" userId="S::l.vanbergie@ccenghien.org::b816041d-b1f8-4beb-bb47-67a380ee3445" providerId="AD" clId="Web-{59436DB7-FC09-42DE-BEE9-BDFDB20C2F21}" dt="2021-04-27T15:30:36.044" v="128"/>
        <pc:sldMkLst>
          <pc:docMk/>
          <pc:sldMk cId="3708834035" sldId="340"/>
        </pc:sldMkLst>
        <pc:spChg chg="mod">
          <ac:chgData name="Laurent Vanbergie" userId="S::l.vanbergie@ccenghien.org::b816041d-b1f8-4beb-bb47-67a380ee3445" providerId="AD" clId="Web-{59436DB7-FC09-42DE-BEE9-BDFDB20C2F21}" dt="2021-04-27T15:29:27.321" v="109" actId="20577"/>
          <ac:spMkLst>
            <pc:docMk/>
            <pc:sldMk cId="3708834035" sldId="340"/>
            <ac:spMk id="3" creationId="{3667E17C-9141-4F1E-AB66-674A9EAD6DA6}"/>
          </ac:spMkLst>
        </pc:spChg>
      </pc:sldChg>
      <pc:sldChg chg="modSp del">
        <pc:chgData name="Laurent Vanbergie" userId="S::l.vanbergie@ccenghien.org::b816041d-b1f8-4beb-bb47-67a380ee3445" providerId="AD" clId="Web-{59436DB7-FC09-42DE-BEE9-BDFDB20C2F21}" dt="2021-04-27T15:30:39.424" v="129"/>
        <pc:sldMkLst>
          <pc:docMk/>
          <pc:sldMk cId="1212892066" sldId="341"/>
        </pc:sldMkLst>
        <pc:spChg chg="mod">
          <ac:chgData name="Laurent Vanbergie" userId="S::l.vanbergie@ccenghien.org::b816041d-b1f8-4beb-bb47-67a380ee3445" providerId="AD" clId="Web-{59436DB7-FC09-42DE-BEE9-BDFDB20C2F21}" dt="2021-04-27T15:30:01.901" v="119" actId="20577"/>
          <ac:spMkLst>
            <pc:docMk/>
            <pc:sldMk cId="1212892066" sldId="341"/>
            <ac:spMk id="3" creationId="{4728581F-F2E1-4021-8C9D-3EE6EE5EFE6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ccenghien.sharepoint.com/sites/Instances/Shared%20Documents/Dossier%20de%20reconnaissance%202023-2027/Enqu&#234;tes/marie%20graph%201.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ccenghien.sharepoint.com/sites/Instances/Shared%20Documents/Dossier%20de%20reconnaissance%202023-2027/Enqu&#234;tes/marie%20graph%202.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ccenghien.sharepoint.com/sites/Instances/Shared%20Documents/Dossier%20de%20reconnaissance%202023-2027/Enqu&#234;tes/marie%20graph%203.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ccenghien.sharepoint.com/sites/Instances/Shared%20Documents/Dossier%20de%20reconnaissance%202023-2027/Enqu&#234;tes/marie%20graph%204.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ccenghien.sharepoint.com/sites/Instances/Shared%20Documents/Dossier%20de%20reconnaissance%202023-2027/Enqu&#234;tes/marie%20graph%204.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ccenghien.sharepoint.com/sites/Instances/Shared%20Documents/Dossier%20de%20reconnaissance%202023-2027/Votre%20avis%20sur%20nos%20actions%20(r&#233;pons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ccenghien.sharepoint.com/sites/Instances/Shared%20Documents/Dossier%20de%20reconnaissance%202023-2027/Votre%20avis%20sur%20nos%20actions%20(r&#233;pon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661554509828282"/>
          <c:y val="0.17407699392272064"/>
          <c:w val="0.33517557169663942"/>
          <c:h val="0.75250945537103187"/>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ABF-41FE-A008-3ABF3AFB277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ABF-41FE-A008-3ABF3AFB277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ABF-41FE-A008-3ABF3AFB277F}"/>
              </c:ext>
            </c:extLst>
          </c:dPt>
          <c:dLbls>
            <c:dLbl>
              <c:idx val="0"/>
              <c:layout>
                <c:manualLayout>
                  <c:x val="3.4516765285996058E-2"/>
                  <c:y val="-1.958863858961802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BF-41FE-A008-3ABF3AFB277F}"/>
                </c:ext>
              </c:extLst>
            </c:dLbl>
            <c:dLbl>
              <c:idx val="1"/>
              <c:layout>
                <c:manualLayout>
                  <c:x val="-3.1229454306377413E-2"/>
                  <c:y val="-1.1970696407149063E-1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ABF-41FE-A008-3ABF3AFB277F}"/>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3ABF-41FE-A008-3ABF3AFB27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Feuil6!$A$36:$A$38</c:f>
              <c:strCache>
                <c:ptCount val="3"/>
                <c:pt idx="0">
                  <c:v>Homme</c:v>
                </c:pt>
                <c:pt idx="1">
                  <c:v>Femme</c:v>
                </c:pt>
                <c:pt idx="2">
                  <c:v>Cette question n'a aucune pertinence dans ce cadre</c:v>
                </c:pt>
              </c:strCache>
            </c:strRef>
          </c:cat>
          <c:val>
            <c:numRef>
              <c:f>Feuil6!$B$36:$B$38</c:f>
              <c:numCache>
                <c:formatCode>General</c:formatCode>
                <c:ptCount val="3"/>
                <c:pt idx="0">
                  <c:v>39.299999999999997</c:v>
                </c:pt>
                <c:pt idx="1">
                  <c:v>59.8</c:v>
                </c:pt>
                <c:pt idx="2">
                  <c:v>0.8</c:v>
                </c:pt>
              </c:numCache>
            </c:numRef>
          </c:val>
          <c:extLst>
            <c:ext xmlns:c16="http://schemas.microsoft.com/office/drawing/2014/chart" uri="{C3380CC4-5D6E-409C-BE32-E72D297353CC}">
              <c16:uniqueId val="{00000006-3ABF-41FE-A008-3ABF3AFB277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9838460053328325"/>
          <c:y val="0.15547948789359528"/>
          <c:w val="0.41913537149804586"/>
          <c:h val="0.6778941860563249"/>
        </c:manualLayout>
      </c:layout>
      <c:pieChart>
        <c:varyColors val="1"/>
        <c:ser>
          <c:idx val="0"/>
          <c:order val="0"/>
          <c:tx>
            <c:strRef>
              <c:f>Feuil12!$A$37</c:f>
              <c:strCache>
                <c:ptCount val="1"/>
                <c:pt idx="0">
                  <c:v>Oui</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B29-4373-9480-E0D92BB8F934}"/>
              </c:ext>
            </c:extLst>
          </c:dPt>
          <c:dLbls>
            <c:dLbl>
              <c:idx val="0"/>
              <c:layout>
                <c:manualLayout>
                  <c:x val="-8.856580457753038E-17"/>
                  <c:y val="2.918642495710514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B29-4373-9480-E0D92BB8F93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Feuil12!$B$37</c:f>
              <c:numCache>
                <c:formatCode>General</c:formatCode>
                <c:ptCount val="1"/>
                <c:pt idx="0">
                  <c:v>100</c:v>
                </c:pt>
              </c:numCache>
            </c:numRef>
          </c:val>
          <c:extLst>
            <c:ext xmlns:c16="http://schemas.microsoft.com/office/drawing/2014/chart" uri="{C3380CC4-5D6E-409C-BE32-E72D297353CC}">
              <c16:uniqueId val="{00000002-4B29-4373-9480-E0D92BB8F93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Feuil12!$A$62:$A$78</c:f>
              <c:strCache>
                <c:ptCount val="17"/>
                <c:pt idx="0">
                  <c:v>Membre du conseil d'administration</c:v>
                </c:pt>
                <c:pt idx="1">
                  <c:v>Equipe</c:v>
                </c:pt>
                <c:pt idx="2">
                  <c:v>Balades contées</c:v>
                </c:pt>
                <c:pt idx="3">
                  <c:v>Amis</c:v>
                </c:pt>
                <c:pt idx="4">
                  <c:v>Radios</c:v>
                </c:pt>
                <c:pt idx="5">
                  <c:v>Presse</c:v>
                </c:pt>
                <c:pt idx="6">
                  <c:v>No Télé</c:v>
                </c:pt>
                <c:pt idx="7">
                  <c:v>Agendas touristiques et culturels</c:v>
                </c:pt>
                <c:pt idx="8">
                  <c:v>Site internet Ville </c:v>
                </c:pt>
                <c:pt idx="9">
                  <c:v>Flyers</c:v>
                </c:pt>
                <c:pt idx="10">
                  <c:v>Newsletter du Centre culturel</c:v>
                </c:pt>
                <c:pt idx="11">
                  <c:v>Facebook</c:v>
                </c:pt>
                <c:pt idx="12">
                  <c:v>Le magazine d'information communale "Le News"</c:v>
                </c:pt>
                <c:pt idx="13">
                  <c:v>Site internet du Centre culturel</c:v>
                </c:pt>
                <c:pt idx="14">
                  <c:v>Affiches</c:v>
                </c:pt>
                <c:pt idx="15">
                  <c:v>Bouche à oreille</c:v>
                </c:pt>
                <c:pt idx="16">
                  <c:v>La brochure du Centre culturel "Le Miroir des Cultures"</c:v>
                </c:pt>
              </c:strCache>
            </c:strRef>
          </c:cat>
          <c:val>
            <c:numRef>
              <c:f>Feuil12!$B$62:$B$78</c:f>
              <c:numCache>
                <c:formatCode>General</c:formatCode>
                <c:ptCount val="17"/>
                <c:pt idx="0">
                  <c:v>1</c:v>
                </c:pt>
                <c:pt idx="1">
                  <c:v>1</c:v>
                </c:pt>
                <c:pt idx="2">
                  <c:v>2</c:v>
                </c:pt>
                <c:pt idx="3">
                  <c:v>3</c:v>
                </c:pt>
                <c:pt idx="4">
                  <c:v>4</c:v>
                </c:pt>
                <c:pt idx="5">
                  <c:v>9</c:v>
                </c:pt>
                <c:pt idx="6">
                  <c:v>12</c:v>
                </c:pt>
                <c:pt idx="7">
                  <c:v>12</c:v>
                </c:pt>
                <c:pt idx="8">
                  <c:v>18</c:v>
                </c:pt>
                <c:pt idx="9">
                  <c:v>25</c:v>
                </c:pt>
                <c:pt idx="10">
                  <c:v>37</c:v>
                </c:pt>
                <c:pt idx="11">
                  <c:v>39</c:v>
                </c:pt>
                <c:pt idx="12">
                  <c:v>43</c:v>
                </c:pt>
                <c:pt idx="13">
                  <c:v>44</c:v>
                </c:pt>
                <c:pt idx="14">
                  <c:v>59</c:v>
                </c:pt>
                <c:pt idx="15">
                  <c:v>63</c:v>
                </c:pt>
                <c:pt idx="16">
                  <c:v>70</c:v>
                </c:pt>
              </c:numCache>
            </c:numRef>
          </c:val>
          <c:extLst>
            <c:ext xmlns:c16="http://schemas.microsoft.com/office/drawing/2014/chart" uri="{C3380CC4-5D6E-409C-BE32-E72D297353CC}">
              <c16:uniqueId val="{00000000-C84E-48A9-943D-F6255776F279}"/>
            </c:ext>
          </c:extLst>
        </c:ser>
        <c:dLbls>
          <c:dLblPos val="inEnd"/>
          <c:showLegendKey val="0"/>
          <c:showVal val="1"/>
          <c:showCatName val="0"/>
          <c:showSerName val="0"/>
          <c:showPercent val="0"/>
          <c:showBubbleSize val="0"/>
        </c:dLbls>
        <c:gapWidth val="100"/>
        <c:axId val="1440017776"/>
        <c:axId val="1440016528"/>
      </c:barChart>
      <c:catAx>
        <c:axId val="1440017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crossAx val="1440016528"/>
        <c:crosses val="autoZero"/>
        <c:auto val="1"/>
        <c:lblAlgn val="ctr"/>
        <c:lblOffset val="100"/>
        <c:noMultiLvlLbl val="0"/>
      </c:catAx>
      <c:valAx>
        <c:axId val="144001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1440017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11958603039389"/>
          <c:y val="0.14367940247486302"/>
          <c:w val="0.50248157592400589"/>
          <c:h val="0.77580924236126958"/>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0A3-4C9D-B023-D8190A971E4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0A3-4C9D-B023-D8190A971E4F}"/>
              </c:ext>
            </c:extLst>
          </c:dPt>
          <c:dLbls>
            <c:dLbl>
              <c:idx val="0"/>
              <c:layout>
                <c:manualLayout>
                  <c:x val="0.16844602609727166"/>
                  <c:y val="-2.930402085200286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0A3-4C9D-B023-D8190A971E4F}"/>
                </c:ext>
              </c:extLst>
            </c:dLbl>
            <c:dLbl>
              <c:idx val="1"/>
              <c:layout>
                <c:manualLayout>
                  <c:x val="-5.4567022538552785E-2"/>
                  <c:y val="-2.197801563900215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0A3-4C9D-B023-D8190A971E4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Feuil12!$A$88:$A$89</c:f>
              <c:strCache>
                <c:ptCount val="2"/>
                <c:pt idx="0">
                  <c:v>oui</c:v>
                </c:pt>
                <c:pt idx="1">
                  <c:v>non</c:v>
                </c:pt>
              </c:strCache>
            </c:strRef>
          </c:cat>
          <c:val>
            <c:numRef>
              <c:f>Feuil12!$B$88:$B$89</c:f>
              <c:numCache>
                <c:formatCode>General</c:formatCode>
                <c:ptCount val="2"/>
                <c:pt idx="0">
                  <c:v>95.1</c:v>
                </c:pt>
                <c:pt idx="1">
                  <c:v>4.9000000000000004</c:v>
                </c:pt>
              </c:numCache>
            </c:numRef>
          </c:val>
          <c:extLst>
            <c:ext xmlns:c16="http://schemas.microsoft.com/office/drawing/2014/chart" uri="{C3380CC4-5D6E-409C-BE32-E72D297353CC}">
              <c16:uniqueId val="{00000004-20A3-4C9D-B023-D8190A971E4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Feuil12!$A$115:$A$131</c:f>
              <c:strCache>
                <c:ptCount val="17"/>
                <c:pt idx="1">
                  <c:v>Vos communications sont noyées aux autres pour bien comprendre ce qui est fait par vous</c:v>
                </c:pt>
                <c:pt idx="2">
                  <c:v>Arts de la rue/cirque</c:v>
                </c:pt>
                <c:pt idx="3">
                  <c:v>Ateliers de loisirs actifs</c:v>
                </c:pt>
                <c:pt idx="4">
                  <c:v>Projets/Activités scolaires</c:v>
                </c:pt>
                <c:pt idx="5">
                  <c:v>Collaborations et projets participatifs</c:v>
                </c:pt>
                <c:pt idx="6">
                  <c:v>Concerts</c:v>
                </c:pt>
                <c:pt idx="7">
                  <c:v>Ateliers théâtre (adultes)</c:v>
                </c:pt>
                <c:pt idx="8">
                  <c:v>Conférences</c:v>
                </c:pt>
                <c:pt idx="9">
                  <c:v>Cinéma</c:v>
                </c:pt>
                <c:pt idx="10">
                  <c:v>Stages conte (ados/adultes)</c:v>
                </c:pt>
                <c:pt idx="11">
                  <c:v>Stages théâtre (enfants/ados)</c:v>
                </c:pt>
                <c:pt idx="12">
                  <c:v>Ateliers théâtre (enfants/ados)</c:v>
                </c:pt>
                <c:pt idx="13">
                  <c:v>Spectacles d'impro</c:v>
                </c:pt>
                <c:pt idx="14">
                  <c:v>Expositions artistiques et thématiques</c:v>
                </c:pt>
                <c:pt idx="15">
                  <c:v>Spectacles de conte</c:v>
                </c:pt>
                <c:pt idx="16">
                  <c:v>Spectacles de théâtre</c:v>
                </c:pt>
              </c:strCache>
            </c:strRef>
          </c:cat>
          <c:val>
            <c:numRef>
              <c:f>Feuil12!$B$115:$B$131</c:f>
              <c:numCache>
                <c:formatCode>General</c:formatCode>
                <c:ptCount val="17"/>
                <c:pt idx="1">
                  <c:v>1</c:v>
                </c:pt>
                <c:pt idx="2">
                  <c:v>39</c:v>
                </c:pt>
                <c:pt idx="3">
                  <c:v>47</c:v>
                </c:pt>
                <c:pt idx="4">
                  <c:v>48</c:v>
                </c:pt>
                <c:pt idx="5">
                  <c:v>58</c:v>
                </c:pt>
                <c:pt idx="6">
                  <c:v>72</c:v>
                </c:pt>
                <c:pt idx="7">
                  <c:v>81</c:v>
                </c:pt>
                <c:pt idx="8">
                  <c:v>83</c:v>
                </c:pt>
                <c:pt idx="9">
                  <c:v>86</c:v>
                </c:pt>
                <c:pt idx="10">
                  <c:v>91</c:v>
                </c:pt>
                <c:pt idx="11">
                  <c:v>96</c:v>
                </c:pt>
                <c:pt idx="12">
                  <c:v>96</c:v>
                </c:pt>
                <c:pt idx="13">
                  <c:v>98</c:v>
                </c:pt>
                <c:pt idx="14">
                  <c:v>99</c:v>
                </c:pt>
                <c:pt idx="15">
                  <c:v>106</c:v>
                </c:pt>
                <c:pt idx="16">
                  <c:v>112</c:v>
                </c:pt>
              </c:numCache>
            </c:numRef>
          </c:val>
          <c:extLst>
            <c:ext xmlns:c16="http://schemas.microsoft.com/office/drawing/2014/chart" uri="{C3380CC4-5D6E-409C-BE32-E72D297353CC}">
              <c16:uniqueId val="{00000000-8532-446C-92C3-CF93647A00F0}"/>
            </c:ext>
          </c:extLst>
        </c:ser>
        <c:dLbls>
          <c:dLblPos val="inEnd"/>
          <c:showLegendKey val="0"/>
          <c:showVal val="1"/>
          <c:showCatName val="0"/>
          <c:showSerName val="0"/>
          <c:showPercent val="0"/>
          <c:showBubbleSize val="0"/>
        </c:dLbls>
        <c:gapWidth val="100"/>
        <c:axId val="1341194528"/>
        <c:axId val="1341196192"/>
      </c:barChart>
      <c:catAx>
        <c:axId val="1341194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crossAx val="1341196192"/>
        <c:crosses val="autoZero"/>
        <c:auto val="1"/>
        <c:lblAlgn val="ctr"/>
        <c:lblOffset val="100"/>
        <c:noMultiLvlLbl val="0"/>
      </c:catAx>
      <c:valAx>
        <c:axId val="1341196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crossAx val="134119452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Feuil12!$A$159:$A$170</c:f>
              <c:strCache>
                <c:ptCount val="12"/>
                <c:pt idx="0">
                  <c:v>Autre : Conférence, Stage et atelier</c:v>
                </c:pt>
                <c:pt idx="1">
                  <c:v>Ciné jeune</c:v>
                </c:pt>
                <c:pt idx="2">
                  <c:v>Le projet interculturel "Mais...tissons"</c:v>
                </c:pt>
                <c:pt idx="3">
                  <c:v>La scène aux ados / Printemps des ados</c:v>
                </c:pt>
                <c:pt idx="4">
                  <c:v>Ciné du parc</c:v>
                </c:pt>
                <c:pt idx="5">
                  <c:v>Le Festival Hybrides</c:v>
                </c:pt>
                <c:pt idx="6">
                  <c:v>Impro World Tour</c:v>
                </c:pt>
                <c:pt idx="7">
                  <c:v>La tour des contes (LaSemo)</c:v>
                </c:pt>
                <c:pt idx="8">
                  <c:v>Parcours d'Artistes</c:v>
                </c:pt>
                <c:pt idx="9">
                  <c:v>Nuit des Croquants</c:v>
                </c:pt>
                <c:pt idx="10">
                  <c:v>Equinoxe</c:v>
                </c:pt>
                <c:pt idx="11">
                  <c:v>Les Balades Contées</c:v>
                </c:pt>
              </c:strCache>
            </c:strRef>
          </c:cat>
          <c:val>
            <c:numRef>
              <c:f>Feuil12!$B$159:$B$170</c:f>
              <c:numCache>
                <c:formatCode>General</c:formatCode>
                <c:ptCount val="12"/>
                <c:pt idx="0">
                  <c:v>2</c:v>
                </c:pt>
                <c:pt idx="1">
                  <c:v>43</c:v>
                </c:pt>
                <c:pt idx="2">
                  <c:v>49</c:v>
                </c:pt>
                <c:pt idx="3">
                  <c:v>50</c:v>
                </c:pt>
                <c:pt idx="4">
                  <c:v>54</c:v>
                </c:pt>
                <c:pt idx="5">
                  <c:v>64</c:v>
                </c:pt>
                <c:pt idx="6">
                  <c:v>65</c:v>
                </c:pt>
                <c:pt idx="7">
                  <c:v>91</c:v>
                </c:pt>
                <c:pt idx="8">
                  <c:v>96</c:v>
                </c:pt>
                <c:pt idx="9">
                  <c:v>98</c:v>
                </c:pt>
                <c:pt idx="10">
                  <c:v>108</c:v>
                </c:pt>
                <c:pt idx="11">
                  <c:v>114</c:v>
                </c:pt>
              </c:numCache>
            </c:numRef>
          </c:val>
          <c:extLst>
            <c:ext xmlns:c16="http://schemas.microsoft.com/office/drawing/2014/chart" uri="{C3380CC4-5D6E-409C-BE32-E72D297353CC}">
              <c16:uniqueId val="{00000000-1B12-450B-A136-DF8ACB85674E}"/>
            </c:ext>
          </c:extLst>
        </c:ser>
        <c:dLbls>
          <c:dLblPos val="inEnd"/>
          <c:showLegendKey val="0"/>
          <c:showVal val="1"/>
          <c:showCatName val="0"/>
          <c:showSerName val="0"/>
          <c:showPercent val="0"/>
          <c:showBubbleSize val="0"/>
        </c:dLbls>
        <c:gapWidth val="100"/>
        <c:axId val="1341194944"/>
        <c:axId val="1341195776"/>
      </c:barChart>
      <c:catAx>
        <c:axId val="134119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crossAx val="1341195776"/>
        <c:crosses val="autoZero"/>
        <c:auto val="1"/>
        <c:lblAlgn val="ctr"/>
        <c:lblOffset val="100"/>
        <c:noMultiLvlLbl val="0"/>
      </c:catAx>
      <c:valAx>
        <c:axId val="1341195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134119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666666666666666E-2"/>
          <c:y val="0.17175925925925925"/>
          <c:w val="0.93888888888888888"/>
          <c:h val="0.68032626130067075"/>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009-405C-B4C3-20FDABB4C10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009-405C-B4C3-20FDABB4C103}"/>
              </c:ext>
            </c:extLst>
          </c:dPt>
          <c:dLbls>
            <c:dLbl>
              <c:idx val="0"/>
              <c:layout>
                <c:manualLayout>
                  <c:x val="9.9262240107310426E-2"/>
                  <c:y val="1.760176017601744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009-405C-B4C3-20FDABB4C103}"/>
                </c:ext>
              </c:extLst>
            </c:dLbl>
            <c:dLbl>
              <c:idx val="1"/>
              <c:layout>
                <c:manualLayout>
                  <c:x val="-8.3165660630449417E-2"/>
                  <c:y val="-5.0421126368396009E-1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009-405C-B4C3-20FDABB4C10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Feuil12!$A$191:$A$192</c:f>
              <c:strCache>
                <c:ptCount val="2"/>
                <c:pt idx="0">
                  <c:v>oui</c:v>
                </c:pt>
                <c:pt idx="1">
                  <c:v>non</c:v>
                </c:pt>
              </c:strCache>
            </c:strRef>
          </c:cat>
          <c:val>
            <c:numRef>
              <c:f>Feuil12!$B$191:$B$192</c:f>
              <c:numCache>
                <c:formatCode>General</c:formatCode>
                <c:ptCount val="2"/>
                <c:pt idx="0">
                  <c:v>90.2</c:v>
                </c:pt>
                <c:pt idx="1">
                  <c:v>9.8000000000000007</c:v>
                </c:pt>
              </c:numCache>
            </c:numRef>
          </c:val>
          <c:extLst>
            <c:ext xmlns:c16="http://schemas.microsoft.com/office/drawing/2014/chart" uri="{C3380CC4-5D6E-409C-BE32-E72D297353CC}">
              <c16:uniqueId val="{00000004-C009-405C-B4C3-20FDABB4C10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831139649979176"/>
          <c:y val="0.11528848686301756"/>
          <c:w val="0.41196244700181706"/>
          <c:h val="0.74153240460327063"/>
        </c:manualLayout>
      </c:layout>
      <c:pieChart>
        <c:varyColors val="1"/>
        <c:ser>
          <c:idx val="0"/>
          <c:order val="0"/>
          <c:tx>
            <c:strRef>
              <c:f>Feuil1!$B$1</c:f>
              <c:strCache>
                <c:ptCount val="1"/>
                <c:pt idx="0">
                  <c:v>Pour quelle raisons les enghiennois ne participent pas aux activités du Centre culturel ?</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57D-437B-9972-301229B1DAE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57D-437B-9972-301229B1DAE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57D-437B-9972-301229B1DAE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757D-437B-9972-301229B1DAE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757D-437B-9972-301229B1DAE0}"/>
              </c:ext>
            </c:extLst>
          </c:dPt>
          <c:dLbls>
            <c:dLbl>
              <c:idx val="0"/>
              <c:layout>
                <c:manualLayout>
                  <c:x val="1.9943019943019943E-2"/>
                  <c:y val="-7.344319460067495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57D-437B-9972-301229B1DAE0}"/>
                </c:ext>
              </c:extLst>
            </c:dLbl>
            <c:dLbl>
              <c:idx val="1"/>
              <c:layout>
                <c:manualLayout>
                  <c:x val="8.4045584045584043E-2"/>
                  <c:y val="-1.410254968129001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57D-437B-9972-301229B1DAE0}"/>
                </c:ext>
              </c:extLst>
            </c:dLbl>
            <c:dLbl>
              <c:idx val="2"/>
              <c:layout>
                <c:manualLayout>
                  <c:x val="-2.1367521367521368E-2"/>
                  <c:y val="5.865272938443669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57D-437B-9972-301229B1DAE0}"/>
                </c:ext>
              </c:extLst>
            </c:dLbl>
            <c:dLbl>
              <c:idx val="3"/>
              <c:layout>
                <c:manualLayout>
                  <c:x val="-5.2706552706552709E-2"/>
                  <c:y val="-0.1035022451461860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57D-437B-9972-301229B1DAE0}"/>
                </c:ext>
              </c:extLst>
            </c:dLbl>
            <c:dLbl>
              <c:idx val="4"/>
              <c:layout>
                <c:manualLayout>
                  <c:x val="0"/>
                  <c:y val="-4.19413198350206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57D-437B-9972-301229B1DAE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Je n'aime pas les activités proposées</c:v>
                </c:pt>
                <c:pt idx="1">
                  <c:v>Enfants bas âgee</c:v>
                </c:pt>
                <c:pt idx="2">
                  <c:v>Toujours la même chose</c:v>
                </c:pt>
                <c:pt idx="3">
                  <c:v>Je ne suis pas au courant de ce qui se fait</c:v>
                </c:pt>
                <c:pt idx="4">
                  <c:v>Pas de temps</c:v>
                </c:pt>
              </c:strCache>
            </c:strRef>
          </c:cat>
          <c:val>
            <c:numRef>
              <c:f>Feuil1!$B$2:$B$6</c:f>
              <c:numCache>
                <c:formatCode>General</c:formatCode>
                <c:ptCount val="5"/>
                <c:pt idx="0">
                  <c:v>5</c:v>
                </c:pt>
                <c:pt idx="1">
                  <c:v>1</c:v>
                </c:pt>
                <c:pt idx="2">
                  <c:v>1</c:v>
                </c:pt>
                <c:pt idx="3">
                  <c:v>5</c:v>
                </c:pt>
                <c:pt idx="4">
                  <c:v>2</c:v>
                </c:pt>
              </c:numCache>
            </c:numRef>
          </c:val>
          <c:extLst>
            <c:ext xmlns:c16="http://schemas.microsoft.com/office/drawing/2014/chart" uri="{C3380CC4-5D6E-409C-BE32-E72D297353CC}">
              <c16:uniqueId val="{0000000A-757D-437B-9972-301229B1DAE0}"/>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Feuil1!$B$6</c:f>
              <c:strCache>
                <c:ptCount val="1"/>
                <c:pt idx="0">
                  <c:v>Réponses à : Etes-vous globalement satisfaits des prix proposés pour l'accès aux spectacles ? </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C74-4362-B853-9EAA5164642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C74-4362-B853-9EAA5164642F}"/>
              </c:ext>
            </c:extLst>
          </c:dPt>
          <c:dLbls>
            <c:dLbl>
              <c:idx val="0"/>
              <c:layout>
                <c:manualLayout>
                  <c:x val="0.11578471279963817"/>
                  <c:y val="-3.4188034188035441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C74-4362-B853-9EAA5164642F}"/>
                </c:ext>
              </c:extLst>
            </c:dLbl>
            <c:dLbl>
              <c:idx val="1"/>
              <c:layout>
                <c:manualLayout>
                  <c:x val="-4.3419267299864346E-2"/>
                  <c:y val="-6.8376068376068419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C74-4362-B853-9EAA5164642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Feuil1!$A$7:$A$8</c:f>
              <c:strCache>
                <c:ptCount val="2"/>
                <c:pt idx="0">
                  <c:v>Oui</c:v>
                </c:pt>
                <c:pt idx="1">
                  <c:v>Non</c:v>
                </c:pt>
              </c:strCache>
            </c:strRef>
          </c:cat>
          <c:val>
            <c:numRef>
              <c:f>Feuil1!$B$7:$B$8</c:f>
              <c:numCache>
                <c:formatCode>General</c:formatCode>
                <c:ptCount val="2"/>
                <c:pt idx="0">
                  <c:v>41</c:v>
                </c:pt>
                <c:pt idx="1">
                  <c:v>7</c:v>
                </c:pt>
              </c:numCache>
            </c:numRef>
          </c:val>
          <c:extLst>
            <c:ext xmlns:c16="http://schemas.microsoft.com/office/drawing/2014/chart" uri="{C3380CC4-5D6E-409C-BE32-E72D297353CC}">
              <c16:uniqueId val="{00000004-FC74-4362-B853-9EAA5164642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19574580204498"/>
          <c:y val="7.7967736631528936E-2"/>
          <c:w val="0.44760850839590999"/>
          <c:h val="0.80694155689935509"/>
        </c:manualLayout>
      </c:layout>
      <c:pieChart>
        <c:varyColors val="1"/>
        <c:ser>
          <c:idx val="0"/>
          <c:order val="0"/>
          <c:tx>
            <c:strRef>
              <c:f>Feuil1!$B$6</c:f>
              <c:strCache>
                <c:ptCount val="1"/>
                <c:pt idx="0">
                  <c:v>Réponses à : Etes-vous globalement satisfaits des prix proposés pour la participation aux ateliers et stages? </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77D-457E-93EF-23954E48F57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77D-457E-93EF-23954E48F57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77D-457E-93EF-23954E48F578}"/>
              </c:ext>
            </c:extLst>
          </c:dPt>
          <c:dLbls>
            <c:dLbl>
              <c:idx val="0"/>
              <c:layout>
                <c:manualLayout>
                  <c:x val="3.6182722749886931E-2"/>
                  <c:y val="-3.076923076923070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77D-457E-93EF-23954E48F578}"/>
                </c:ext>
              </c:extLst>
            </c:dLbl>
            <c:dLbl>
              <c:idx val="1"/>
              <c:layout>
                <c:manualLayout>
                  <c:x val="-8.5800085800085857E-2"/>
                  <c:y val="1.1342998637307835E-1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77D-457E-93EF-23954E48F578}"/>
                </c:ext>
              </c:extLst>
            </c:dLbl>
            <c:dLbl>
              <c:idx val="2"/>
              <c:layout>
                <c:manualLayout>
                  <c:x val="-6.5128900949796453E-2"/>
                  <c:y val="-0.17777777777777781"/>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77D-457E-93EF-23954E48F57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Feuil1!$A$7:$A$9</c:f>
              <c:strCache>
                <c:ptCount val="3"/>
                <c:pt idx="0">
                  <c:v>Oui</c:v>
                </c:pt>
                <c:pt idx="1">
                  <c:v>Non</c:v>
                </c:pt>
                <c:pt idx="2">
                  <c:v>Sans avis</c:v>
                </c:pt>
              </c:strCache>
            </c:strRef>
          </c:cat>
          <c:val>
            <c:numRef>
              <c:f>Feuil1!$B$7:$B$9</c:f>
              <c:numCache>
                <c:formatCode>General</c:formatCode>
                <c:ptCount val="3"/>
                <c:pt idx="0">
                  <c:v>24</c:v>
                </c:pt>
                <c:pt idx="1">
                  <c:v>1</c:v>
                </c:pt>
                <c:pt idx="2">
                  <c:v>22</c:v>
                </c:pt>
              </c:numCache>
            </c:numRef>
          </c:val>
          <c:extLst>
            <c:ext xmlns:c16="http://schemas.microsoft.com/office/drawing/2014/chart" uri="{C3380CC4-5D6E-409C-BE32-E72D297353CC}">
              <c16:uniqueId val="{00000006-277D-457E-93EF-23954E48F57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459425717852687E-2"/>
          <c:y val="6.0199302810330459E-2"/>
          <c:w val="0.89809608068654334"/>
          <c:h val="0.85646725748661978"/>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6D9-4FBC-95B7-E56043F2B06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6D9-4FBC-95B7-E56043F2B060}"/>
              </c:ext>
            </c:extLst>
          </c:dPt>
          <c:dLbls>
            <c:dLbl>
              <c:idx val="0"/>
              <c:layout>
                <c:manualLayout>
                  <c:x val="7.4906367041198504E-2"/>
                  <c:y val="4.05268619699756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6D9-4FBC-95B7-E56043F2B060}"/>
                </c:ext>
              </c:extLst>
            </c:dLbl>
            <c:dLbl>
              <c:idx val="1"/>
              <c:layout>
                <c:manualLayout>
                  <c:x val="-6.9912609238451925E-2"/>
                  <c:y val="-3.647417577297809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6D9-4FBC-95B7-E56043F2B06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Feuil12!$A$217:$A$218</c:f>
              <c:strCache>
                <c:ptCount val="2"/>
                <c:pt idx="0">
                  <c:v>oui</c:v>
                </c:pt>
                <c:pt idx="1">
                  <c:v>non</c:v>
                </c:pt>
              </c:strCache>
            </c:strRef>
          </c:cat>
          <c:val>
            <c:numRef>
              <c:f>Feuil12!$B$217:$B$218</c:f>
              <c:numCache>
                <c:formatCode>General</c:formatCode>
                <c:ptCount val="2"/>
                <c:pt idx="0">
                  <c:v>67.5</c:v>
                </c:pt>
                <c:pt idx="1">
                  <c:v>32.5</c:v>
                </c:pt>
              </c:numCache>
            </c:numRef>
          </c:val>
          <c:extLst>
            <c:ext xmlns:c16="http://schemas.microsoft.com/office/drawing/2014/chart" uri="{C3380CC4-5D6E-409C-BE32-E72D297353CC}">
              <c16:uniqueId val="{00000004-46D9-4FBC-95B7-E56043F2B060}"/>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[Votre avis sur nos actions (réponses).xlsx]Feuil2!Tableau croisé dynamique9</c:name>
    <c:fmtId val="19"/>
  </c:pivotSource>
  <c:chart>
    <c:autoTitleDeleted val="1"/>
    <c:pivotFmts>
      <c:pivotFmt>
        <c:idx val="0"/>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3"/>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5"/>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6"/>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35046416752253801"/>
          <c:y val="0.12480430895508096"/>
          <c:w val="0.85502473677182877"/>
          <c:h val="0.79329149731013648"/>
        </c:manualLayout>
      </c:layout>
      <c:pieChart>
        <c:varyColors val="1"/>
        <c:ser>
          <c:idx val="0"/>
          <c:order val="0"/>
          <c:tx>
            <c:strRef>
              <c:f>Feuil2!$B$3</c:f>
              <c:strCache>
                <c:ptCount val="1"/>
                <c:pt idx="0">
                  <c:v>Total</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F36-4AF5-85F4-41FB8CF0489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F36-4AF5-85F4-41FB8CF0489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F36-4AF5-85F4-41FB8CF0489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F36-4AF5-85F4-41FB8CF0489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F36-4AF5-85F4-41FB8CF0489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8F36-4AF5-85F4-41FB8CF0489B}"/>
                </c:ext>
              </c:extLst>
            </c:dLbl>
            <c:dLbl>
              <c:idx val="1"/>
              <c:layout>
                <c:manualLayout>
                  <c:x val="3.7439613526570048E-2"/>
                  <c:y val="8.7559274871315176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F36-4AF5-85F4-41FB8CF0489B}"/>
                </c:ext>
              </c:extLst>
            </c:dLbl>
            <c:dLbl>
              <c:idx val="2"/>
              <c:layout>
                <c:manualLayout>
                  <c:x val="2.4154589371980676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F36-4AF5-85F4-41FB8CF0489B}"/>
                </c:ext>
              </c:extLst>
            </c:dLbl>
            <c:dLbl>
              <c:idx val="3"/>
              <c:layout>
                <c:manualLayout>
                  <c:x val="-3.743961352657009E-2"/>
                  <c:y val="-4.086099493994720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F36-4AF5-85F4-41FB8CF0489B}"/>
                </c:ext>
              </c:extLst>
            </c:dLbl>
            <c:dLbl>
              <c:idx val="4"/>
              <c:layout>
                <c:manualLayout>
                  <c:x val="-1.570048309178744E-2"/>
                  <c:y val="-8.7559274871315436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F36-4AF5-85F4-41FB8CF0489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Feuil2!$A$4:$A$8</c:f>
              <c:strCache>
                <c:ptCount val="5"/>
                <c:pt idx="0">
                  <c:v>1540 Herne</c:v>
                </c:pt>
                <c:pt idx="1">
                  <c:v>7850 Enghien</c:v>
                </c:pt>
                <c:pt idx="2">
                  <c:v>7850 Marcq/Labliau</c:v>
                </c:pt>
                <c:pt idx="3">
                  <c:v>7850 Petit-Enghien</c:v>
                </c:pt>
                <c:pt idx="4">
                  <c:v>Autre</c:v>
                </c:pt>
              </c:strCache>
            </c:strRef>
          </c:cat>
          <c:val>
            <c:numRef>
              <c:f>Feuil2!$B$4:$B$8</c:f>
              <c:numCache>
                <c:formatCode>General</c:formatCode>
                <c:ptCount val="5"/>
                <c:pt idx="0">
                  <c:v>1</c:v>
                </c:pt>
                <c:pt idx="1">
                  <c:v>38</c:v>
                </c:pt>
                <c:pt idx="2">
                  <c:v>12</c:v>
                </c:pt>
                <c:pt idx="3">
                  <c:v>39</c:v>
                </c:pt>
                <c:pt idx="4">
                  <c:v>32</c:v>
                </c:pt>
              </c:numCache>
            </c:numRef>
          </c:val>
          <c:extLst>
            <c:ext xmlns:c16="http://schemas.microsoft.com/office/drawing/2014/chart" uri="{C3380CC4-5D6E-409C-BE32-E72D297353CC}">
              <c16:uniqueId val="{0000000A-8F36-4AF5-85F4-41FB8CF0489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E26-4FA3-863C-86B31E0E978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E26-4FA3-863C-86B31E0E9789}"/>
              </c:ext>
            </c:extLst>
          </c:dPt>
          <c:dLbls>
            <c:dLbl>
              <c:idx val="0"/>
              <c:layout>
                <c:manualLayout>
                  <c:x val="7.8266946191474396E-2"/>
                  <c:y val="2.531645569620253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26-4FA3-863C-86B31E0E9789}"/>
                </c:ext>
              </c:extLst>
            </c:dLbl>
            <c:dLbl>
              <c:idx val="1"/>
              <c:layout>
                <c:manualLayout>
                  <c:x val="-7.2676450034940596E-2"/>
                  <c:y val="-2.953586497890297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26-4FA3-863C-86B31E0E978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Feuil12!$A$242:$A$243</c:f>
              <c:strCache>
                <c:ptCount val="2"/>
                <c:pt idx="0">
                  <c:v>oui</c:v>
                </c:pt>
                <c:pt idx="1">
                  <c:v>non</c:v>
                </c:pt>
              </c:strCache>
            </c:strRef>
          </c:cat>
          <c:val>
            <c:numRef>
              <c:f>Feuil12!$B$242:$B$243</c:f>
              <c:numCache>
                <c:formatCode>General</c:formatCode>
                <c:ptCount val="2"/>
                <c:pt idx="0">
                  <c:v>72.099999999999994</c:v>
                </c:pt>
                <c:pt idx="1">
                  <c:v>27.9</c:v>
                </c:pt>
              </c:numCache>
            </c:numRef>
          </c:val>
          <c:extLst>
            <c:ext xmlns:c16="http://schemas.microsoft.com/office/drawing/2014/chart" uri="{C3380CC4-5D6E-409C-BE32-E72D297353CC}">
              <c16:uniqueId val="{00000004-FE26-4FA3-863C-86B31E0E978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347985635796704E-2"/>
          <c:y val="6.1720615180215911E-2"/>
          <c:w val="0.95776674654798588"/>
          <c:h val="0.6757675455227794"/>
        </c:manualLayout>
      </c:layout>
      <c:barChart>
        <c:barDir val="col"/>
        <c:grouping val="clustered"/>
        <c:varyColors val="0"/>
        <c:ser>
          <c:idx val="0"/>
          <c:order val="0"/>
          <c:tx>
            <c:strRef>
              <c:f>Feuil1!$B$1</c:f>
              <c:strCache>
                <c:ptCount val="1"/>
                <c:pt idx="0">
                  <c:v>Réponses à : vers quels domaines culturel ou artistique l'offre du Centre culturel devrait plus se développer ? (programation)</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Feuil1!$A$2:$A$17</c:f>
              <c:strCache>
                <c:ptCount val="16"/>
                <c:pt idx="0">
                  <c:v>Concert</c:v>
                </c:pt>
                <c:pt idx="1">
                  <c:v>Cinéma</c:v>
                </c:pt>
                <c:pt idx="2">
                  <c:v>Conférences/débats</c:v>
                </c:pt>
                <c:pt idx="3">
                  <c:v>Diffusion théâtre</c:v>
                </c:pt>
                <c:pt idx="4">
                  <c:v>Humoriste</c:v>
                </c:pt>
                <c:pt idx="5">
                  <c:v>Exposition</c:v>
                </c:pt>
                <c:pt idx="6">
                  <c:v>Famille</c:v>
                </c:pt>
                <c:pt idx="7">
                  <c:v>Sciences</c:v>
                </c:pt>
                <c:pt idx="8">
                  <c:v>Soirée littéraire</c:v>
                </c:pt>
                <c:pt idx="9">
                  <c:v>Projets partcipatifs</c:v>
                </c:pt>
                <c:pt idx="10">
                  <c:v>Conte</c:v>
                </c:pt>
                <c:pt idx="11">
                  <c:v>Histoire de la ville</c:v>
                </c:pt>
                <c:pt idx="12">
                  <c:v>Activitées enfants - 3ans</c:v>
                </c:pt>
                <c:pt idx="13">
                  <c:v>Philosophie</c:v>
                </c:pt>
                <c:pt idx="14">
                  <c:v>Projets scolaire</c:v>
                </c:pt>
                <c:pt idx="15">
                  <c:v>Interculturel</c:v>
                </c:pt>
              </c:strCache>
            </c:strRef>
          </c:cat>
          <c:val>
            <c:numRef>
              <c:f>Feuil1!$B$2:$B$17</c:f>
              <c:numCache>
                <c:formatCode>General</c:formatCode>
                <c:ptCount val="16"/>
                <c:pt idx="0">
                  <c:v>19</c:v>
                </c:pt>
                <c:pt idx="1">
                  <c:v>11</c:v>
                </c:pt>
                <c:pt idx="2">
                  <c:v>10</c:v>
                </c:pt>
                <c:pt idx="3">
                  <c:v>8</c:v>
                </c:pt>
                <c:pt idx="4">
                  <c:v>5</c:v>
                </c:pt>
                <c:pt idx="5">
                  <c:v>4</c:v>
                </c:pt>
                <c:pt idx="6">
                  <c:v>3</c:v>
                </c:pt>
                <c:pt idx="7">
                  <c:v>2</c:v>
                </c:pt>
                <c:pt idx="8">
                  <c:v>2</c:v>
                </c:pt>
                <c:pt idx="9">
                  <c:v>2</c:v>
                </c:pt>
                <c:pt idx="10">
                  <c:v>2</c:v>
                </c:pt>
                <c:pt idx="11">
                  <c:v>1</c:v>
                </c:pt>
                <c:pt idx="12">
                  <c:v>1</c:v>
                </c:pt>
                <c:pt idx="13">
                  <c:v>1</c:v>
                </c:pt>
                <c:pt idx="14">
                  <c:v>1</c:v>
                </c:pt>
                <c:pt idx="15">
                  <c:v>1</c:v>
                </c:pt>
              </c:numCache>
            </c:numRef>
          </c:val>
          <c:extLst>
            <c:ext xmlns:c16="http://schemas.microsoft.com/office/drawing/2014/chart" uri="{C3380CC4-5D6E-409C-BE32-E72D297353CC}">
              <c16:uniqueId val="{00000000-D3D7-4C24-B99E-058651BB8628}"/>
            </c:ext>
          </c:extLst>
        </c:ser>
        <c:dLbls>
          <c:dLblPos val="inEnd"/>
          <c:showLegendKey val="0"/>
          <c:showVal val="1"/>
          <c:showCatName val="0"/>
          <c:showSerName val="0"/>
          <c:showPercent val="0"/>
          <c:showBubbleSize val="0"/>
        </c:dLbls>
        <c:gapWidth val="100"/>
        <c:overlap val="-24"/>
        <c:axId val="307279656"/>
        <c:axId val="816233111"/>
      </c:barChart>
      <c:catAx>
        <c:axId val="307279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crossAx val="816233111"/>
        <c:crosses val="autoZero"/>
        <c:auto val="1"/>
        <c:lblAlgn val="ctr"/>
        <c:lblOffset val="100"/>
        <c:noMultiLvlLbl val="0"/>
      </c:catAx>
      <c:valAx>
        <c:axId val="816233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307279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Feuil1!$B$29</c:f>
              <c:strCache>
                <c:ptCount val="1"/>
                <c:pt idx="0">
                  <c:v>Réponses à : vers quels domaines culturel ou artistique l'offre du Centre culturel devrait plus se développer ? (Ateliers)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Feuil1!$A$30:$A$34</c:f>
              <c:strCache>
                <c:ptCount val="5"/>
                <c:pt idx="0">
                  <c:v>Vidéo/cinéma</c:v>
                </c:pt>
                <c:pt idx="1">
                  <c:v>Arts plastiques</c:v>
                </c:pt>
                <c:pt idx="2">
                  <c:v>Chorale</c:v>
                </c:pt>
                <c:pt idx="3">
                  <c:v>Photo</c:v>
                </c:pt>
                <c:pt idx="4">
                  <c:v>Jardinage/nature</c:v>
                </c:pt>
              </c:strCache>
            </c:strRef>
          </c:cat>
          <c:val>
            <c:numRef>
              <c:f>Feuil1!$B$30:$B$34</c:f>
              <c:numCache>
                <c:formatCode>General</c:formatCode>
                <c:ptCount val="5"/>
                <c:pt idx="0">
                  <c:v>8</c:v>
                </c:pt>
                <c:pt idx="1">
                  <c:v>4</c:v>
                </c:pt>
                <c:pt idx="2">
                  <c:v>3</c:v>
                </c:pt>
                <c:pt idx="3">
                  <c:v>3</c:v>
                </c:pt>
                <c:pt idx="4">
                  <c:v>2</c:v>
                </c:pt>
              </c:numCache>
            </c:numRef>
          </c:val>
          <c:extLst>
            <c:ext xmlns:c16="http://schemas.microsoft.com/office/drawing/2014/chart" uri="{C3380CC4-5D6E-409C-BE32-E72D297353CC}">
              <c16:uniqueId val="{00000000-72A8-4C65-99A4-90EFC2EE0B88}"/>
            </c:ext>
          </c:extLst>
        </c:ser>
        <c:dLbls>
          <c:dLblPos val="inEnd"/>
          <c:showLegendKey val="0"/>
          <c:showVal val="1"/>
          <c:showCatName val="0"/>
          <c:showSerName val="0"/>
          <c:showPercent val="0"/>
          <c:showBubbleSize val="0"/>
        </c:dLbls>
        <c:gapWidth val="100"/>
        <c:overlap val="-24"/>
        <c:axId val="253704456"/>
        <c:axId val="1495993927"/>
      </c:barChart>
      <c:catAx>
        <c:axId val="253704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crossAx val="1495993927"/>
        <c:crosses val="autoZero"/>
        <c:auto val="1"/>
        <c:lblAlgn val="ctr"/>
        <c:lblOffset val="100"/>
        <c:noMultiLvlLbl val="0"/>
      </c:catAx>
      <c:valAx>
        <c:axId val="1495993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253704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[Votre avis sur nos actions (réponses).xlsx]Feuil6!Tableau croisé dynamique27</c:name>
    <c:fmtId val="16"/>
  </c:pivotSource>
  <c:chart>
    <c:autoTitleDeleted val="1"/>
    <c:pivotFmts>
      <c:pivotFmt>
        <c:idx val="0"/>
        <c:spPr>
          <a:solidFill>
            <a:schemeClr val="accent1"/>
          </a:solidFill>
          <a:ln>
            <a:noFill/>
          </a:ln>
          <a:effectLst>
            <a:outerShdw blurRad="63500" sx="102000" sy="102000" algn="ctr" rotWithShape="0">
              <a:prstClr val="black">
                <a:alpha val="20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63500" sx="102000" sy="102000" algn="ctr" rotWithShape="0">
              <a:prstClr val="black">
                <a:alpha val="20000"/>
              </a:prstClr>
            </a:outerShdw>
          </a:effectLst>
        </c:spPr>
        <c:dLbl>
          <c:idx val="0"/>
          <c:layout>
            <c:manualLayout>
              <c:x val="5.2777777777777778E-2"/>
              <c:y val="-7.8703703703703748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2"/>
        <c:spPr>
          <a:solidFill>
            <a:schemeClr val="accent2"/>
          </a:solidFill>
          <a:ln>
            <a:noFill/>
          </a:ln>
          <a:effectLst>
            <a:outerShdw blurRad="63500" sx="102000" sy="102000" algn="ctr" rotWithShape="0">
              <a:prstClr val="black">
                <a:alpha val="20000"/>
              </a:prstClr>
            </a:outerShdw>
          </a:effectLst>
        </c:spPr>
        <c:dLbl>
          <c:idx val="0"/>
          <c:layout>
            <c:manualLayout>
              <c:x val="-8.8888888888888934E-2"/>
              <c:y val="-5.0925925925926013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63500" sx="102000" sy="102000" algn="ctr" rotWithShape="0">
              <a:prstClr val="black">
                <a:alpha val="20000"/>
              </a:prstClr>
            </a:outerShdw>
          </a:effectLst>
        </c:spPr>
        <c:dLbl>
          <c:idx val="0"/>
          <c:layout>
            <c:manualLayout>
              <c:x val="5.2777777777777778E-2"/>
              <c:y val="-7.8703703703703748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63500" sx="102000" sy="102000" algn="ctr" rotWithShape="0">
              <a:prstClr val="black">
                <a:alpha val="20000"/>
              </a:prstClr>
            </a:outerShdw>
          </a:effectLst>
        </c:spPr>
        <c:dLbl>
          <c:idx val="0"/>
          <c:layout>
            <c:manualLayout>
              <c:x val="-8.8888888888888934E-2"/>
              <c:y val="-5.0925925925926013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63500" sx="102000" sy="102000" algn="ctr" rotWithShape="0">
              <a:prstClr val="black">
                <a:alpha val="20000"/>
              </a:prstClr>
            </a:outerShdw>
          </a:effectLst>
        </c:spPr>
        <c:dLbl>
          <c:idx val="0"/>
          <c:layout>
            <c:manualLayout>
              <c:x val="5.2777777777777778E-2"/>
              <c:y val="-7.8703703703703748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outerShdw blurRad="63500" sx="102000" sy="102000" algn="ctr" rotWithShape="0">
              <a:prstClr val="black">
                <a:alpha val="20000"/>
              </a:prstClr>
            </a:outerShdw>
          </a:effectLst>
        </c:spPr>
        <c:dLbl>
          <c:idx val="0"/>
          <c:layout>
            <c:manualLayout>
              <c:x val="-8.8888888888888934E-2"/>
              <c:y val="-5.0925925925926013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Feuil6!$B$3</c:f>
              <c:strCache>
                <c:ptCount val="1"/>
                <c:pt idx="0">
                  <c:v>Total</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7E4-4931-A0C2-BB63A2C4E60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7E4-4931-A0C2-BB63A2C4E60A}"/>
              </c:ext>
            </c:extLst>
          </c:dPt>
          <c:dLbls>
            <c:dLbl>
              <c:idx val="0"/>
              <c:layout>
                <c:manualLayout>
                  <c:x val="5.2777777777777778E-2"/>
                  <c:y val="-7.870370370370374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7E4-4931-A0C2-BB63A2C4E60A}"/>
                </c:ext>
              </c:extLst>
            </c:dLbl>
            <c:dLbl>
              <c:idx val="1"/>
              <c:layout>
                <c:manualLayout>
                  <c:x val="-8.8888888888888934E-2"/>
                  <c:y val="-5.092592592592601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7E4-4931-A0C2-BB63A2C4E60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Feuil6!$A$4:$A$5</c:f>
              <c:strCache>
                <c:ptCount val="2"/>
                <c:pt idx="0">
                  <c:v>Non</c:v>
                </c:pt>
                <c:pt idx="1">
                  <c:v>Oui</c:v>
                </c:pt>
              </c:strCache>
            </c:strRef>
          </c:cat>
          <c:val>
            <c:numRef>
              <c:f>Feuil6!$B$4:$B$5</c:f>
              <c:numCache>
                <c:formatCode>General</c:formatCode>
                <c:ptCount val="2"/>
                <c:pt idx="0">
                  <c:v>56</c:v>
                </c:pt>
                <c:pt idx="1">
                  <c:v>66</c:v>
                </c:pt>
              </c:numCache>
            </c:numRef>
          </c:val>
          <c:extLst>
            <c:ext xmlns:c16="http://schemas.microsoft.com/office/drawing/2014/chart" uri="{C3380CC4-5D6E-409C-BE32-E72D297353CC}">
              <c16:uniqueId val="{00000004-27E4-4931-A0C2-BB63A2C4E60A}"/>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Feuil7!$B$1</c:f>
              <c:strCache>
                <c:ptCount val="1"/>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Feuil7!$A$2:$A$20</c:f>
              <c:strCache>
                <c:ptCount val="19"/>
                <c:pt idx="1">
                  <c:v>Autre : café philo, apporter de la joie, eveil des sens </c:v>
                </c:pt>
                <c:pt idx="2">
                  <c:v>La santé publique</c:v>
                </c:pt>
                <c:pt idx="3">
                  <c:v>La mobilité</c:v>
                </c:pt>
                <c:pt idx="4">
                  <c:v>L'urbanisme et l'aménagement des espaces publics</c:v>
                </c:pt>
                <c:pt idx="5">
                  <c:v>La lutte contre le réchauffement climatique</c:v>
                </c:pt>
                <c:pt idx="6">
                  <c:v>Approche des arts et des techniques (médiation)</c:v>
                </c:pt>
                <c:pt idx="7">
                  <c:v>Réappropriation de l'espace public par le citoyen</c:v>
                </c:pt>
                <c:pt idx="8">
                  <c:v>La lutte contre les inégalités sociales</c:v>
                </c:pt>
                <c:pt idx="9">
                  <c:v>Soutenir la culture de gradin (en salle et en extérieur)</c:v>
                </c:pt>
                <c:pt idx="10">
                  <c:v>Rapports et dialogue entre les générations</c:v>
                </c:pt>
                <c:pt idx="11">
                  <c:v>Soutenir la culture de terrain (dans les villages et quartiers)</c:v>
                </c:pt>
                <c:pt idx="12">
                  <c:v>Cohésion sociale</c:v>
                </c:pt>
                <c:pt idx="13">
                  <c:v>Découverte des autres</c:v>
                </c:pt>
                <c:pt idx="14">
                  <c:v>La découverte des talents artistiques locaux et régionaux</c:v>
                </c:pt>
                <c:pt idx="15">
                  <c:v>Soutenir la création et l'expression artistique</c:v>
                </c:pt>
                <c:pt idx="16">
                  <c:v>La Démocratisation (accès à) et la diversification de la culture</c:v>
                </c:pt>
                <c:pt idx="17">
                  <c:v>Multiculturalité, interculturalité</c:v>
                </c:pt>
                <c:pt idx="18">
                  <c:v>L'éducation culturelle et artistique de la jeunesse</c:v>
                </c:pt>
              </c:strCache>
            </c:strRef>
          </c:cat>
          <c:val>
            <c:numRef>
              <c:f>Feuil7!$B$2:$B$20</c:f>
              <c:numCache>
                <c:formatCode>General</c:formatCode>
                <c:ptCount val="19"/>
                <c:pt idx="1">
                  <c:v>4</c:v>
                </c:pt>
                <c:pt idx="2">
                  <c:v>13</c:v>
                </c:pt>
                <c:pt idx="3">
                  <c:v>15</c:v>
                </c:pt>
                <c:pt idx="4">
                  <c:v>20</c:v>
                </c:pt>
                <c:pt idx="5">
                  <c:v>31</c:v>
                </c:pt>
                <c:pt idx="6">
                  <c:v>36</c:v>
                </c:pt>
                <c:pt idx="7">
                  <c:v>47</c:v>
                </c:pt>
                <c:pt idx="8">
                  <c:v>52</c:v>
                </c:pt>
                <c:pt idx="9">
                  <c:v>57</c:v>
                </c:pt>
                <c:pt idx="10">
                  <c:v>57</c:v>
                </c:pt>
                <c:pt idx="11">
                  <c:v>63</c:v>
                </c:pt>
                <c:pt idx="12">
                  <c:v>64</c:v>
                </c:pt>
                <c:pt idx="13">
                  <c:v>67</c:v>
                </c:pt>
                <c:pt idx="14">
                  <c:v>79</c:v>
                </c:pt>
                <c:pt idx="15">
                  <c:v>83</c:v>
                </c:pt>
                <c:pt idx="16">
                  <c:v>86</c:v>
                </c:pt>
                <c:pt idx="17">
                  <c:v>86</c:v>
                </c:pt>
                <c:pt idx="18">
                  <c:v>95</c:v>
                </c:pt>
              </c:numCache>
            </c:numRef>
          </c:val>
          <c:extLst>
            <c:ext xmlns:c16="http://schemas.microsoft.com/office/drawing/2014/chart" uri="{C3380CC4-5D6E-409C-BE32-E72D297353CC}">
              <c16:uniqueId val="{00000000-BB25-401B-AED6-03F5E5B40D70}"/>
            </c:ext>
          </c:extLst>
        </c:ser>
        <c:dLbls>
          <c:dLblPos val="outEnd"/>
          <c:showLegendKey val="0"/>
          <c:showVal val="1"/>
          <c:showCatName val="0"/>
          <c:showSerName val="0"/>
          <c:showPercent val="0"/>
          <c:showBubbleSize val="0"/>
        </c:dLbls>
        <c:gapWidth val="100"/>
        <c:axId val="1610786672"/>
        <c:axId val="1610787920"/>
      </c:barChart>
      <c:catAx>
        <c:axId val="16107866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crossAx val="1610787920"/>
        <c:crosses val="autoZero"/>
        <c:auto val="1"/>
        <c:lblAlgn val="ctr"/>
        <c:lblOffset val="100"/>
        <c:noMultiLvlLbl val="0"/>
      </c:catAx>
      <c:valAx>
        <c:axId val="1610787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161078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250-4911-87CB-F73F49F51AB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250-4911-87CB-F73F49F51AB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250-4911-87CB-F73F49F51AB7}"/>
              </c:ext>
            </c:extLst>
          </c:dPt>
          <c:dLbls>
            <c:dLbl>
              <c:idx val="0"/>
              <c:layout>
                <c:manualLayout>
                  <c:x val="5.2845528455284556E-2"/>
                  <c:y val="-0.1000000000000000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250-4911-87CB-F73F49F51AB7}"/>
                </c:ext>
              </c:extLst>
            </c:dLbl>
            <c:dLbl>
              <c:idx val="1"/>
              <c:layout>
                <c:manualLayout>
                  <c:x val="-0.10569105691056913"/>
                  <c:y val="-1.666666666666666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250-4911-87CB-F73F49F51AB7}"/>
                </c:ext>
              </c:extLst>
            </c:dLbl>
            <c:dLbl>
              <c:idx val="2"/>
              <c:layout>
                <c:manualLayout>
                  <c:x val="-7.9268292682926844E-2"/>
                  <c:y val="0.0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250-4911-87CB-F73F49F51AB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Feuil10!$A$125:$A$127</c:f>
              <c:strCache>
                <c:ptCount val="3"/>
                <c:pt idx="0">
                  <c:v>L'éducation culturelle et artistique de la jeunesse</c:v>
                </c:pt>
                <c:pt idx="1">
                  <c:v>La Démocratisation (accès à) et la diversification de la culture </c:v>
                </c:pt>
                <c:pt idx="2">
                  <c:v>Soutenir la création et l'expression artistique</c:v>
                </c:pt>
              </c:strCache>
            </c:strRef>
          </c:cat>
          <c:val>
            <c:numRef>
              <c:f>Feuil10!$B$125:$B$127</c:f>
              <c:numCache>
                <c:formatCode>General</c:formatCode>
                <c:ptCount val="3"/>
                <c:pt idx="0">
                  <c:v>36</c:v>
                </c:pt>
                <c:pt idx="1">
                  <c:v>25</c:v>
                </c:pt>
                <c:pt idx="2">
                  <c:v>23</c:v>
                </c:pt>
              </c:numCache>
            </c:numRef>
          </c:val>
          <c:extLst>
            <c:ext xmlns:c16="http://schemas.microsoft.com/office/drawing/2014/chart" uri="{C3380CC4-5D6E-409C-BE32-E72D297353CC}">
              <c16:uniqueId val="{00000006-4250-4911-87CB-F73F49F51AB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Feuil10!$A$156:$A$172</c:f>
              <c:strCache>
                <c:ptCount val="17"/>
                <c:pt idx="0">
                  <c:v>La santé publique</c:v>
                </c:pt>
                <c:pt idx="1">
                  <c:v>La mobilité</c:v>
                </c:pt>
                <c:pt idx="2">
                  <c:v>Réappropriation de l'espace public par le citoyen</c:v>
                </c:pt>
                <c:pt idx="3">
                  <c:v>Approche des arts et des techniques (médiation)</c:v>
                </c:pt>
                <c:pt idx="4">
                  <c:v>L'urbanisme et l'aménagement des espaces publics</c:v>
                </c:pt>
                <c:pt idx="5">
                  <c:v>Soutenir la culture de gradin (en salle et en extérieur)</c:v>
                </c:pt>
                <c:pt idx="6">
                  <c:v>Soutenir la culture de terrain (dans les villages et quartiers)</c:v>
                </c:pt>
                <c:pt idx="7">
                  <c:v>La lutte contre le réchauffement climatique</c:v>
                </c:pt>
                <c:pt idx="8">
                  <c:v>Rapports et dialogue entre les générations</c:v>
                </c:pt>
                <c:pt idx="9">
                  <c:v>La lutte contre les inégalités sociales</c:v>
                </c:pt>
                <c:pt idx="10">
                  <c:v>Découverte des autres (ouverture aux autres cultures)</c:v>
                </c:pt>
                <c:pt idx="11">
                  <c:v>La découverte des talents artistiques locaux et régionaux</c:v>
                </c:pt>
                <c:pt idx="12">
                  <c:v>Multiculturalité, interculturalité</c:v>
                </c:pt>
                <c:pt idx="13">
                  <c:v>Cohésion sociale</c:v>
                </c:pt>
                <c:pt idx="14">
                  <c:v>Soutenir la création et l'expression artistique</c:v>
                </c:pt>
                <c:pt idx="15">
                  <c:v>La Démocratisation (accès à) et la diversification de la culture</c:v>
                </c:pt>
                <c:pt idx="16">
                  <c:v>L'éducation culturelle et artistique de la jeunesse</c:v>
                </c:pt>
              </c:strCache>
            </c:strRef>
          </c:cat>
          <c:val>
            <c:numRef>
              <c:f>Feuil10!$B$156:$B$172</c:f>
              <c:numCache>
                <c:formatCode>General</c:formatCode>
                <c:ptCount val="17"/>
                <c:pt idx="0">
                  <c:v>0</c:v>
                </c:pt>
                <c:pt idx="1">
                  <c:v>2</c:v>
                </c:pt>
                <c:pt idx="2">
                  <c:v>3</c:v>
                </c:pt>
                <c:pt idx="3">
                  <c:v>4</c:v>
                </c:pt>
                <c:pt idx="4">
                  <c:v>5</c:v>
                </c:pt>
                <c:pt idx="5">
                  <c:v>6</c:v>
                </c:pt>
                <c:pt idx="6">
                  <c:v>8</c:v>
                </c:pt>
                <c:pt idx="7">
                  <c:v>8</c:v>
                </c:pt>
                <c:pt idx="8">
                  <c:v>8</c:v>
                </c:pt>
                <c:pt idx="9">
                  <c:v>9</c:v>
                </c:pt>
                <c:pt idx="10">
                  <c:v>10</c:v>
                </c:pt>
                <c:pt idx="11">
                  <c:v>15</c:v>
                </c:pt>
                <c:pt idx="12">
                  <c:v>15</c:v>
                </c:pt>
                <c:pt idx="13">
                  <c:v>19</c:v>
                </c:pt>
                <c:pt idx="14">
                  <c:v>23</c:v>
                </c:pt>
                <c:pt idx="15">
                  <c:v>25</c:v>
                </c:pt>
                <c:pt idx="16">
                  <c:v>36</c:v>
                </c:pt>
              </c:numCache>
            </c:numRef>
          </c:val>
          <c:extLst>
            <c:ext xmlns:c16="http://schemas.microsoft.com/office/drawing/2014/chart" uri="{C3380CC4-5D6E-409C-BE32-E72D297353CC}">
              <c16:uniqueId val="{00000000-A64F-475C-95F6-D4822863DA95}"/>
            </c:ext>
          </c:extLst>
        </c:ser>
        <c:dLbls>
          <c:dLblPos val="inEnd"/>
          <c:showLegendKey val="0"/>
          <c:showVal val="1"/>
          <c:showCatName val="0"/>
          <c:showSerName val="0"/>
          <c:showPercent val="0"/>
          <c:showBubbleSize val="0"/>
        </c:dLbls>
        <c:gapWidth val="100"/>
        <c:axId val="1274578112"/>
        <c:axId val="1274585184"/>
      </c:barChart>
      <c:catAx>
        <c:axId val="1274578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crossAx val="1274585184"/>
        <c:crosses val="autoZero"/>
        <c:auto val="1"/>
        <c:lblAlgn val="l"/>
        <c:lblOffset val="100"/>
        <c:noMultiLvlLbl val="0"/>
      </c:catAx>
      <c:valAx>
        <c:axId val="1274585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1274578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Feuil8!$B$1</c:f>
              <c:strCache>
                <c:ptCount val="1"/>
                <c:pt idx="0">
                  <c:v>Pour vous, quels seraient les freins pour accéder à la culture et/ou aux activités culturelles? (Plusieurs choix possibles)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Feuil8!$A$2:$A$12</c:f>
              <c:strCache>
                <c:ptCount val="11"/>
                <c:pt idx="1">
                  <c:v>Autres : pas adapté aux famille, élitiste, problème de santé, covid </c:v>
                </c:pt>
                <c:pt idx="2">
                  <c:v>D'autres priorités</c:v>
                </c:pt>
                <c:pt idx="3">
                  <c:v>Les horaires des activités</c:v>
                </c:pt>
                <c:pt idx="4">
                  <c:v>Le temps à y consacrer</c:v>
                </c:pt>
                <c:pt idx="5">
                  <c:v>D'autres centres d'intérêts</c:v>
                </c:pt>
                <c:pt idx="6">
                  <c:v>Les difficultés de mobilité</c:v>
                </c:pt>
                <c:pt idx="7">
                  <c:v>Le manque de sensibilisation au niveau scolaire</c:v>
                </c:pt>
                <c:pt idx="8">
                  <c:v>Le manque de curiosité ou d'envie</c:v>
                </c:pt>
                <c:pt idx="9">
                  <c:v>Les moyens financiers</c:v>
                </c:pt>
                <c:pt idx="10">
                  <c:v>Les exigences du quotidien (horaires du boulot, courses, enfants,...)</c:v>
                </c:pt>
              </c:strCache>
            </c:strRef>
          </c:cat>
          <c:val>
            <c:numRef>
              <c:f>Feuil8!$B$2:$B$12</c:f>
              <c:numCache>
                <c:formatCode>General</c:formatCode>
                <c:ptCount val="11"/>
                <c:pt idx="1">
                  <c:v>5</c:v>
                </c:pt>
                <c:pt idx="2">
                  <c:v>26</c:v>
                </c:pt>
                <c:pt idx="3">
                  <c:v>27</c:v>
                </c:pt>
                <c:pt idx="4">
                  <c:v>29</c:v>
                </c:pt>
                <c:pt idx="5">
                  <c:v>37</c:v>
                </c:pt>
                <c:pt idx="6">
                  <c:v>42</c:v>
                </c:pt>
                <c:pt idx="7">
                  <c:v>44</c:v>
                </c:pt>
                <c:pt idx="8">
                  <c:v>54</c:v>
                </c:pt>
                <c:pt idx="9">
                  <c:v>59</c:v>
                </c:pt>
                <c:pt idx="10">
                  <c:v>72</c:v>
                </c:pt>
              </c:numCache>
            </c:numRef>
          </c:val>
          <c:extLst>
            <c:ext xmlns:c16="http://schemas.microsoft.com/office/drawing/2014/chart" uri="{C3380CC4-5D6E-409C-BE32-E72D297353CC}">
              <c16:uniqueId val="{00000000-90A4-426B-B8E7-8AD31B05BFBE}"/>
            </c:ext>
          </c:extLst>
        </c:ser>
        <c:dLbls>
          <c:dLblPos val="inEnd"/>
          <c:showLegendKey val="0"/>
          <c:showVal val="1"/>
          <c:showCatName val="0"/>
          <c:showSerName val="0"/>
          <c:showPercent val="0"/>
          <c:showBubbleSize val="0"/>
        </c:dLbls>
        <c:gapWidth val="100"/>
        <c:axId val="542233968"/>
        <c:axId val="542237576"/>
      </c:barChart>
      <c:catAx>
        <c:axId val="542233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crossAx val="542237576"/>
        <c:crosses val="autoZero"/>
        <c:auto val="1"/>
        <c:lblAlgn val="ctr"/>
        <c:lblOffset val="100"/>
        <c:noMultiLvlLbl val="0"/>
      </c:catAx>
      <c:valAx>
        <c:axId val="542237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542233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'Droits culturels'!$B$1</c:f>
              <c:strCache>
                <c:ptCount val="1"/>
                <c:pt idx="0">
                  <c:v>Selon vous, concernant les droits culturels, le Centre culturel vous permet :</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'Droits culturels'!$A$2:$A$8</c:f>
              <c:strCache>
                <c:ptCount val="7"/>
                <c:pt idx="0">
                  <c:v>Autre</c:v>
                </c:pt>
                <c:pt idx="1">
                  <c:v>De participer à la prise de décision en matière de politique ou de programmation culturelle</c:v>
                </c:pt>
                <c:pt idx="2">
                  <c:v>De vous donner le choix, dans la diversité, en matière culturelle</c:v>
                </c:pt>
                <c:pt idx="3">
                  <c:v>De vous exprimer artistiquement</c:v>
                </c:pt>
                <c:pt idx="4">
                  <c:v>De participer activement à la vie culturelle et aux pratiques culturelles</c:v>
                </c:pt>
                <c:pt idx="5">
                  <c:v>De découvrir des patrimoines et des cultures</c:v>
                </c:pt>
                <c:pt idx="6">
                  <c:v>D'avoir accès (économiquement, physiquement, intellectuellement...) à la culture</c:v>
                </c:pt>
              </c:strCache>
            </c:strRef>
          </c:cat>
          <c:val>
            <c:numRef>
              <c:f>'Droits culturels'!$B$2:$B$8</c:f>
              <c:numCache>
                <c:formatCode>General</c:formatCode>
                <c:ptCount val="7"/>
                <c:pt idx="0">
                  <c:v>4</c:v>
                </c:pt>
                <c:pt idx="1">
                  <c:v>16</c:v>
                </c:pt>
                <c:pt idx="2">
                  <c:v>49</c:v>
                </c:pt>
                <c:pt idx="3">
                  <c:v>54</c:v>
                </c:pt>
                <c:pt idx="4">
                  <c:v>65</c:v>
                </c:pt>
                <c:pt idx="5">
                  <c:v>66</c:v>
                </c:pt>
                <c:pt idx="6">
                  <c:v>80</c:v>
                </c:pt>
              </c:numCache>
            </c:numRef>
          </c:val>
          <c:extLst>
            <c:ext xmlns:c16="http://schemas.microsoft.com/office/drawing/2014/chart" uri="{C3380CC4-5D6E-409C-BE32-E72D297353CC}">
              <c16:uniqueId val="{00000000-B879-4B72-8EC9-FDBDED67A673}"/>
            </c:ext>
          </c:extLst>
        </c:ser>
        <c:dLbls>
          <c:dLblPos val="inEnd"/>
          <c:showLegendKey val="0"/>
          <c:showVal val="1"/>
          <c:showCatName val="0"/>
          <c:showSerName val="0"/>
          <c:showPercent val="0"/>
          <c:showBubbleSize val="0"/>
        </c:dLbls>
        <c:gapWidth val="100"/>
        <c:axId val="536332984"/>
        <c:axId val="536333968"/>
      </c:barChart>
      <c:catAx>
        <c:axId val="5363329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crossAx val="536333968"/>
        <c:crosses val="autoZero"/>
        <c:auto val="1"/>
        <c:lblAlgn val="ctr"/>
        <c:lblOffset val="100"/>
        <c:noMultiLvlLbl val="0"/>
      </c:catAx>
      <c:valAx>
        <c:axId val="536333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endParaRPr lang="fr-FR"/>
          </a:p>
        </c:txPr>
        <c:crossAx val="5363329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fr-FR"/>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DED-4914-AFCF-2E295D0835D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DED-4914-AFCF-2E295D0835DB}"/>
              </c:ext>
            </c:extLst>
          </c:dPt>
          <c:dLbls>
            <c:dLbl>
              <c:idx val="0"/>
              <c:layout>
                <c:manualLayout>
                  <c:x val="5.1565377532228271E-2"/>
                  <c:y val="-1.4610975531021151E-1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DED-4914-AFCF-2E295D0835DB}"/>
                </c:ext>
              </c:extLst>
            </c:dLbl>
            <c:dLbl>
              <c:idx val="1"/>
              <c:layout>
                <c:manualLayout>
                  <c:x val="-5.6476365868631064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DED-4914-AFCF-2E295D0835D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Communication!$A$3:$A$4</c:f>
              <c:strCache>
                <c:ptCount val="2"/>
                <c:pt idx="0">
                  <c:v>oui</c:v>
                </c:pt>
                <c:pt idx="1">
                  <c:v>non</c:v>
                </c:pt>
              </c:strCache>
            </c:strRef>
          </c:cat>
          <c:val>
            <c:numRef>
              <c:f>Communication!$B$3:$B$4</c:f>
              <c:numCache>
                <c:formatCode>General</c:formatCode>
                <c:ptCount val="2"/>
                <c:pt idx="0">
                  <c:v>74.599999999999994</c:v>
                </c:pt>
                <c:pt idx="1">
                  <c:v>25.4</c:v>
                </c:pt>
              </c:numCache>
            </c:numRef>
          </c:val>
          <c:extLst>
            <c:ext xmlns:c16="http://schemas.microsoft.com/office/drawing/2014/chart" uri="{C3380CC4-5D6E-409C-BE32-E72D297353CC}">
              <c16:uniqueId val="{00000004-DDED-4914-AFCF-2E295D0835D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[Votre avis sur nos actions (réponses).xlsx]Feuil4!Tableau croisé dynamique14</c:name>
    <c:fmtId val="16"/>
  </c:pivotSource>
  <c:chart>
    <c:autoTitleDeleted val="1"/>
    <c:pivotFmts>
      <c:pivotFmt>
        <c:idx val="0"/>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63500" sx="102000" sy="102000" algn="ctr" rotWithShape="0">
              <a:prstClr val="black">
                <a:alpha val="20000"/>
              </a:prstClr>
            </a:outerShdw>
          </a:effectLst>
        </c:spPr>
        <c:dLbl>
          <c:idx val="0"/>
          <c:layout>
            <c:manualLayout>
              <c:x val="-8.4838764417108047E-3"/>
              <c:y val="-3.896103896103896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6145454130937215"/>
                  <c:h val="0.15295815295815296"/>
                </c:manualLayout>
              </c15:layout>
            </c:ext>
          </c:extLst>
        </c:dLbl>
      </c:pivotFmt>
      <c:pivotFmt>
        <c:idx val="2"/>
        <c:spPr>
          <a:solidFill>
            <a:schemeClr val="accent1"/>
          </a:solidFill>
          <a:ln>
            <a:noFill/>
          </a:ln>
          <a:effectLst>
            <a:outerShdw blurRad="63500" sx="102000" sy="102000" algn="ctr" rotWithShape="0">
              <a:prstClr val="black">
                <a:alpha val="20000"/>
              </a:prstClr>
            </a:outerShdw>
          </a:effectLst>
        </c:spPr>
        <c:dLbl>
          <c:idx val="0"/>
          <c:layout>
            <c:manualLayout>
              <c:x val="0.13636363636363635"/>
              <c:y val="6.9264069264069153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outerShdw blurRad="63500" sx="102000" sy="102000" algn="ctr" rotWithShape="0">
              <a:prstClr val="black">
                <a:alpha val="20000"/>
              </a:prstClr>
            </a:outerShdw>
          </a:effectLst>
        </c:spPr>
        <c:dLbl>
          <c:idx val="0"/>
          <c:layout>
            <c:manualLayout>
              <c:x val="-0.10454545454545457"/>
              <c:y val="-2.3088023088023088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63500" sx="102000" sy="102000" algn="ctr" rotWithShape="0">
              <a:prstClr val="black">
                <a:alpha val="20000"/>
              </a:prstClr>
            </a:outerShdw>
          </a:effectLst>
        </c:spPr>
        <c:dLbl>
          <c:idx val="0"/>
          <c:layout>
            <c:manualLayout>
              <c:x val="-5.9090909090909118E-2"/>
              <c:y val="-3.463203463203466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63500" sx="102000" sy="102000" algn="ctr" rotWithShape="0">
              <a:prstClr val="black">
                <a:alpha val="20000"/>
              </a:prstClr>
            </a:outerShdw>
          </a:effectLst>
        </c:spPr>
        <c:dLbl>
          <c:idx val="0"/>
          <c:layout>
            <c:manualLayout>
              <c:x val="-8.4838764417108047E-3"/>
              <c:y val="-3.896103896103896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6145454130937215"/>
                  <c:h val="0.15295815295815296"/>
                </c:manualLayout>
              </c15:layout>
            </c:ext>
          </c:extLst>
        </c:dLbl>
      </c:pivotFmt>
      <c:pivotFmt>
        <c:idx val="7"/>
        <c:spPr>
          <a:solidFill>
            <a:schemeClr val="accent1"/>
          </a:solidFill>
          <a:ln>
            <a:noFill/>
          </a:ln>
          <a:effectLst>
            <a:outerShdw blurRad="63500" sx="102000" sy="102000" algn="ctr" rotWithShape="0">
              <a:prstClr val="black">
                <a:alpha val="20000"/>
              </a:prstClr>
            </a:outerShdw>
          </a:effectLst>
        </c:spPr>
        <c:dLbl>
          <c:idx val="0"/>
          <c:layout>
            <c:manualLayout>
              <c:x val="0.13636363636363635"/>
              <c:y val="6.9264069264069153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outerShdw blurRad="63500" sx="102000" sy="102000" algn="ctr" rotWithShape="0">
              <a:prstClr val="black">
                <a:alpha val="20000"/>
              </a:prstClr>
            </a:outerShdw>
          </a:effectLst>
        </c:spPr>
        <c:dLbl>
          <c:idx val="0"/>
          <c:layout>
            <c:manualLayout>
              <c:x val="-0.10454545454545457"/>
              <c:y val="-2.3088023088023088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1"/>
          </a:solidFill>
          <a:ln>
            <a:noFill/>
          </a:ln>
          <a:effectLst>
            <a:outerShdw blurRad="63500" sx="102000" sy="102000" algn="ctr" rotWithShape="0">
              <a:prstClr val="black">
                <a:alpha val="20000"/>
              </a:prstClr>
            </a:outerShdw>
          </a:effectLst>
        </c:spPr>
        <c:dLbl>
          <c:idx val="0"/>
          <c:layout>
            <c:manualLayout>
              <c:x val="-5.9090909090909118E-2"/>
              <c:y val="-3.463203463203466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a:outerShdw blurRad="63500" sx="102000" sy="102000" algn="ctr" rotWithShape="0">
              <a:prstClr val="black">
                <a:alpha val="20000"/>
              </a:prstClr>
            </a:outerShdw>
          </a:effectLst>
        </c:spPr>
        <c:dLbl>
          <c:idx val="0"/>
          <c:layout>
            <c:manualLayout>
              <c:x val="-8.4838764417108047E-3"/>
              <c:y val="-3.896103896103896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6145454130937215"/>
                  <c:h val="0.15295815295815296"/>
                </c:manualLayout>
              </c15:layout>
            </c:ext>
          </c:extLst>
        </c:dLbl>
      </c:pivotFmt>
      <c:pivotFmt>
        <c:idx val="12"/>
        <c:spPr>
          <a:solidFill>
            <a:schemeClr val="accent1"/>
          </a:solidFill>
          <a:ln>
            <a:noFill/>
          </a:ln>
          <a:effectLst>
            <a:outerShdw blurRad="63500" sx="102000" sy="102000" algn="ctr" rotWithShape="0">
              <a:prstClr val="black">
                <a:alpha val="20000"/>
              </a:prstClr>
            </a:outerShdw>
          </a:effectLst>
        </c:spPr>
        <c:dLbl>
          <c:idx val="0"/>
          <c:layout>
            <c:manualLayout>
              <c:x val="0.13636363636363635"/>
              <c:y val="6.9264069264069153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3"/>
        <c:spPr>
          <a:solidFill>
            <a:schemeClr val="accent1"/>
          </a:solidFill>
          <a:ln>
            <a:noFill/>
          </a:ln>
          <a:effectLst>
            <a:outerShdw blurRad="63500" sx="102000" sy="102000" algn="ctr" rotWithShape="0">
              <a:prstClr val="black">
                <a:alpha val="20000"/>
              </a:prstClr>
            </a:outerShdw>
          </a:effectLst>
        </c:spPr>
        <c:dLbl>
          <c:idx val="0"/>
          <c:layout>
            <c:manualLayout>
              <c:x val="-0.10454545454545457"/>
              <c:y val="-2.3088023088023088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a:outerShdw blurRad="63500" sx="102000" sy="102000" algn="ctr" rotWithShape="0">
              <a:prstClr val="black">
                <a:alpha val="20000"/>
              </a:prstClr>
            </a:outerShdw>
          </a:effectLst>
        </c:spPr>
        <c:dLbl>
          <c:idx val="0"/>
          <c:layout>
            <c:manualLayout>
              <c:x val="-5.9090909090909118E-2"/>
              <c:y val="-3.463203463203466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2.5958706888478275E-2"/>
          <c:y val="0.20261148260989989"/>
          <c:w val="0.89144540755727264"/>
          <c:h val="0.71363642358775503"/>
        </c:manualLayout>
      </c:layout>
      <c:pieChart>
        <c:varyColors val="1"/>
        <c:ser>
          <c:idx val="0"/>
          <c:order val="0"/>
          <c:tx>
            <c:strRef>
              <c:f>Feuil4!$B$3</c:f>
              <c:strCache>
                <c:ptCount val="1"/>
                <c:pt idx="0">
                  <c:v>Total</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416-4324-9A99-E46CE2706994}"/>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416-4324-9A99-E46CE270699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416-4324-9A99-E46CE2706994}"/>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416-4324-9A99-E46CE2706994}"/>
              </c:ext>
            </c:extLst>
          </c:dPt>
          <c:dLbls>
            <c:dLbl>
              <c:idx val="0"/>
              <c:layout>
                <c:manualLayout>
                  <c:x val="-8.4838764417108047E-3"/>
                  <c:y val="-3.896103896103896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6145454130937215"/>
                      <c:h val="0.15295815295815296"/>
                    </c:manualLayout>
                  </c15:layout>
                </c:ext>
                <c:ext xmlns:c16="http://schemas.microsoft.com/office/drawing/2014/chart" uri="{C3380CC4-5D6E-409C-BE32-E72D297353CC}">
                  <c16:uniqueId val="{00000001-4416-4324-9A99-E46CE2706994}"/>
                </c:ext>
              </c:extLst>
            </c:dLbl>
            <c:dLbl>
              <c:idx val="1"/>
              <c:layout>
                <c:manualLayout>
                  <c:x val="0.13636363636363635"/>
                  <c:y val="6.926406926406915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416-4324-9A99-E46CE2706994}"/>
                </c:ext>
              </c:extLst>
            </c:dLbl>
            <c:dLbl>
              <c:idx val="2"/>
              <c:layout>
                <c:manualLayout>
                  <c:x val="-0.10454545454545457"/>
                  <c:y val="-2.308802308802308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416-4324-9A99-E46CE2706994}"/>
                </c:ext>
              </c:extLst>
            </c:dLbl>
            <c:dLbl>
              <c:idx val="3"/>
              <c:layout>
                <c:manualLayout>
                  <c:x val="-5.9090909090909118E-2"/>
                  <c:y val="-3.46320346320346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416-4324-9A99-E46CE270699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Feuil4!$A$4:$A$7</c:f>
              <c:strCache>
                <c:ptCount val="4"/>
                <c:pt idx="0">
                  <c:v>Autres (Mons, Ath,...)</c:v>
                </c:pt>
                <c:pt idx="1">
                  <c:v>Bruxelles</c:v>
                </c:pt>
                <c:pt idx="2">
                  <c:v>Enghien</c:v>
                </c:pt>
                <c:pt idx="3">
                  <c:v>Non Applicable</c:v>
                </c:pt>
              </c:strCache>
            </c:strRef>
          </c:cat>
          <c:val>
            <c:numRef>
              <c:f>Feuil4!$B$4:$B$7</c:f>
              <c:numCache>
                <c:formatCode>General</c:formatCode>
                <c:ptCount val="4"/>
                <c:pt idx="0">
                  <c:v>20</c:v>
                </c:pt>
                <c:pt idx="1">
                  <c:v>41</c:v>
                </c:pt>
                <c:pt idx="2">
                  <c:v>25</c:v>
                </c:pt>
                <c:pt idx="3">
                  <c:v>36</c:v>
                </c:pt>
              </c:numCache>
            </c:numRef>
          </c:val>
          <c:extLst>
            <c:ext xmlns:c16="http://schemas.microsoft.com/office/drawing/2014/chart" uri="{C3380CC4-5D6E-409C-BE32-E72D297353CC}">
              <c16:uniqueId val="{00000008-4416-4324-9A99-E46CE2706994}"/>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333333333333332E-3"/>
          <c:y val="0.13009259259259259"/>
          <c:w val="0.93888888888888888"/>
          <c:h val="0.68032626130067075"/>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167-4FF9-BF07-14A3407C170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167-4FF9-BF07-14A3407C1705}"/>
              </c:ext>
            </c:extLst>
          </c:dPt>
          <c:dLbls>
            <c:dLbl>
              <c:idx val="0"/>
              <c:layout>
                <c:manualLayout>
                  <c:x val="6.7877819924136551E-2"/>
                  <c:y val="-0.1583873290136788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167-4FF9-BF07-14A3407C1705}"/>
                </c:ext>
              </c:extLst>
            </c:dLbl>
            <c:dLbl>
              <c:idx val="1"/>
              <c:layout>
                <c:manualLayout>
                  <c:x val="-4.6582817594995676E-2"/>
                  <c:y val="-8.639308855291578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167-4FF9-BF07-14A3407C170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Communication!$A$31:$A$32</c:f>
              <c:strCache>
                <c:ptCount val="2"/>
                <c:pt idx="0">
                  <c:v>oui</c:v>
                </c:pt>
                <c:pt idx="1">
                  <c:v>non</c:v>
                </c:pt>
              </c:strCache>
            </c:strRef>
          </c:cat>
          <c:val>
            <c:numRef>
              <c:f>Communication!$B$31:$B$32</c:f>
              <c:numCache>
                <c:formatCode>General</c:formatCode>
                <c:ptCount val="2"/>
                <c:pt idx="0">
                  <c:v>60.7</c:v>
                </c:pt>
                <c:pt idx="1">
                  <c:v>39.299999999999997</c:v>
                </c:pt>
              </c:numCache>
            </c:numRef>
          </c:val>
          <c:extLst>
            <c:ext xmlns:c16="http://schemas.microsoft.com/office/drawing/2014/chart" uri="{C3380CC4-5D6E-409C-BE32-E72D297353CC}">
              <c16:uniqueId val="{00000004-4167-4FF9-BF07-14A3407C170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Communication!$A$48:$A$57</c:f>
              <c:strCache>
                <c:ptCount val="10"/>
                <c:pt idx="0">
                  <c:v>Pas au courant</c:v>
                </c:pt>
                <c:pt idx="1">
                  <c:v>Déjà les infos via FB, Site, Miroir, Flyers </c:v>
                </c:pt>
                <c:pt idx="2">
                  <c:v>Reçoit déjà trop d'emails</c:v>
                </c:pt>
                <c:pt idx="3">
                  <c:v>Sans réponse</c:v>
                </c:pt>
                <c:pt idx="4">
                  <c:v>Qqn du ménage est déjà inscrit </c:v>
                </c:pt>
                <c:pt idx="5">
                  <c:v>Pas nécessaire </c:v>
                </c:pt>
                <c:pt idx="6">
                  <c:v>La reçoit </c:v>
                </c:pt>
                <c:pt idx="7">
                  <c:v>Pas intéressé </c:v>
                </c:pt>
                <c:pt idx="8">
                  <c:v>Aucune idée </c:v>
                </c:pt>
                <c:pt idx="9">
                  <c:v>Pas le temps </c:v>
                </c:pt>
              </c:strCache>
            </c:strRef>
          </c:cat>
          <c:val>
            <c:numRef>
              <c:f>Communication!$B$48:$B$57</c:f>
              <c:numCache>
                <c:formatCode>General</c:formatCode>
                <c:ptCount val="10"/>
                <c:pt idx="0">
                  <c:v>20</c:v>
                </c:pt>
                <c:pt idx="1">
                  <c:v>5</c:v>
                </c:pt>
                <c:pt idx="2">
                  <c:v>4</c:v>
                </c:pt>
                <c:pt idx="3">
                  <c:v>3</c:v>
                </c:pt>
                <c:pt idx="4">
                  <c:v>2</c:v>
                </c:pt>
                <c:pt idx="5">
                  <c:v>1</c:v>
                </c:pt>
                <c:pt idx="6">
                  <c:v>1</c:v>
                </c:pt>
                <c:pt idx="7">
                  <c:v>1</c:v>
                </c:pt>
                <c:pt idx="8">
                  <c:v>1</c:v>
                </c:pt>
                <c:pt idx="9">
                  <c:v>1</c:v>
                </c:pt>
              </c:numCache>
            </c:numRef>
          </c:val>
          <c:extLst>
            <c:ext xmlns:c16="http://schemas.microsoft.com/office/drawing/2014/chart" uri="{C3380CC4-5D6E-409C-BE32-E72D297353CC}">
              <c16:uniqueId val="{00000000-365D-4222-BD7A-8ACB2B63DA07}"/>
            </c:ext>
          </c:extLst>
        </c:ser>
        <c:dLbls>
          <c:dLblPos val="inEnd"/>
          <c:showLegendKey val="0"/>
          <c:showVal val="1"/>
          <c:showCatName val="0"/>
          <c:showSerName val="0"/>
          <c:showPercent val="0"/>
          <c:showBubbleSize val="0"/>
        </c:dLbls>
        <c:gapWidth val="100"/>
        <c:overlap val="-24"/>
        <c:axId val="981286784"/>
        <c:axId val="981282192"/>
      </c:barChart>
      <c:catAx>
        <c:axId val="98128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981282192"/>
        <c:crosses val="autoZero"/>
        <c:auto val="1"/>
        <c:lblAlgn val="ctr"/>
        <c:lblOffset val="100"/>
        <c:noMultiLvlLbl val="0"/>
      </c:catAx>
      <c:valAx>
        <c:axId val="981282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981286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19A-4295-AF80-3F599F9EE2B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19A-4295-AF80-3F599F9EE2BC}"/>
              </c:ext>
            </c:extLst>
          </c:dPt>
          <c:dLbls>
            <c:dLbl>
              <c:idx val="0"/>
              <c:layout>
                <c:manualLayout>
                  <c:x val="7.5863445797564377E-2"/>
                  <c:y val="1.915708812260527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9A-4295-AF80-3F599F9EE2BC}"/>
                </c:ext>
              </c:extLst>
            </c:dLbl>
            <c:dLbl>
              <c:idx val="1"/>
              <c:layout>
                <c:manualLayout>
                  <c:x val="-3.3273441139282628E-2"/>
                  <c:y val="-4.310344827586211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19A-4295-AF80-3F599F9EE2B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Communication!$A$74:$A$75</c:f>
              <c:strCache>
                <c:ptCount val="2"/>
                <c:pt idx="0">
                  <c:v>oui</c:v>
                </c:pt>
                <c:pt idx="1">
                  <c:v>non</c:v>
                </c:pt>
              </c:strCache>
            </c:strRef>
          </c:cat>
          <c:val>
            <c:numRef>
              <c:f>Communication!$B$74:$B$75</c:f>
              <c:numCache>
                <c:formatCode>General</c:formatCode>
                <c:ptCount val="2"/>
                <c:pt idx="0">
                  <c:v>61.5</c:v>
                </c:pt>
                <c:pt idx="1">
                  <c:v>38.5</c:v>
                </c:pt>
              </c:numCache>
            </c:numRef>
          </c:val>
          <c:extLst>
            <c:ext xmlns:c16="http://schemas.microsoft.com/office/drawing/2014/chart" uri="{C3380CC4-5D6E-409C-BE32-E72D297353CC}">
              <c16:uniqueId val="{00000004-B19A-4295-AF80-3F599F9EE2B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Communication!$A$93:$A$101</c:f>
              <c:strCache>
                <c:ptCount val="9"/>
                <c:pt idx="0">
                  <c:v>Un peu vieillot</c:v>
                </c:pt>
                <c:pt idx="1">
                  <c:v>Trop politisé</c:v>
                </c:pt>
                <c:pt idx="2">
                  <c:v>Il manque des interviews, anecdotes, histoires, du contenu qui ne soit pas juste informatif</c:v>
                </c:pt>
                <c:pt idx="3">
                  <c:v>Document peu explicite, peu attractif, tableaux récapitulatifs trop petits</c:v>
                </c:pt>
                <c:pt idx="4">
                  <c:v>Le regarde, le lit en diagonale, partiellement, jette un œil </c:v>
                </c:pt>
                <c:pt idx="5">
                  <c:v>Pas de commentaire </c:v>
                </c:pt>
                <c:pt idx="6">
                  <c:v>Trop touffu / condensé </c:v>
                </c:pt>
                <c:pt idx="7">
                  <c:v>Oui</c:v>
                </c:pt>
                <c:pt idx="8">
                  <c:v>Complet, agréable, clair, parfait, cohérent et pratique</c:v>
                </c:pt>
              </c:strCache>
            </c:strRef>
          </c:cat>
          <c:val>
            <c:numRef>
              <c:f>Communication!$B$93:$B$101</c:f>
              <c:numCache>
                <c:formatCode>General</c:formatCode>
                <c:ptCount val="9"/>
                <c:pt idx="0">
                  <c:v>1</c:v>
                </c:pt>
                <c:pt idx="1">
                  <c:v>1</c:v>
                </c:pt>
                <c:pt idx="2">
                  <c:v>1</c:v>
                </c:pt>
                <c:pt idx="3">
                  <c:v>3</c:v>
                </c:pt>
                <c:pt idx="4">
                  <c:v>4</c:v>
                </c:pt>
                <c:pt idx="5">
                  <c:v>5</c:v>
                </c:pt>
                <c:pt idx="6">
                  <c:v>7</c:v>
                </c:pt>
                <c:pt idx="7">
                  <c:v>21</c:v>
                </c:pt>
                <c:pt idx="8">
                  <c:v>38</c:v>
                </c:pt>
              </c:numCache>
            </c:numRef>
          </c:val>
          <c:extLst>
            <c:ext xmlns:c16="http://schemas.microsoft.com/office/drawing/2014/chart" uri="{C3380CC4-5D6E-409C-BE32-E72D297353CC}">
              <c16:uniqueId val="{00000000-CD83-489A-99F3-3C5FB3A498F1}"/>
            </c:ext>
          </c:extLst>
        </c:ser>
        <c:dLbls>
          <c:dLblPos val="inEnd"/>
          <c:showLegendKey val="0"/>
          <c:showVal val="1"/>
          <c:showCatName val="0"/>
          <c:showSerName val="0"/>
          <c:showPercent val="0"/>
          <c:showBubbleSize val="0"/>
        </c:dLbls>
        <c:gapWidth val="100"/>
        <c:axId val="981323520"/>
        <c:axId val="981325160"/>
      </c:barChart>
      <c:catAx>
        <c:axId val="981323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crossAx val="981325160"/>
        <c:crosses val="autoZero"/>
        <c:auto val="1"/>
        <c:lblAlgn val="ctr"/>
        <c:lblOffset val="100"/>
        <c:noMultiLvlLbl val="0"/>
      </c:catAx>
      <c:valAx>
        <c:axId val="981325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98132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Communication!$A$145:$A$161</c:f>
              <c:strCache>
                <c:ptCount val="17"/>
                <c:pt idx="0">
                  <c:v>Installer une enseigne sur le bâtiment</c:v>
                </c:pt>
                <c:pt idx="1">
                  <c:v>Une valve avec les infos en façade. Le programme relayé par le site et la brochure de la Ville </c:v>
                </c:pt>
                <c:pt idx="2">
                  <c:v>Une meilleure reconnaissance de la Ville ?</c:v>
                </c:pt>
                <c:pt idx="3">
                  <c:v>Implication de la Commune, des partenaires sociaux, des habitants</c:v>
                </c:pt>
                <c:pt idx="4">
                  <c:v>Créer un évenement FB pour chaque activité </c:v>
                </c:pt>
                <c:pt idx="5">
                  <c:v>Avoir un compte instagram</c:v>
                </c:pt>
                <c:pt idx="6">
                  <c:v>Plus de présence dans la presse</c:v>
                </c:pt>
                <c:pt idx="7">
                  <c:v>Elargir les canaux de diffusion</c:v>
                </c:pt>
                <c:pt idx="8">
                  <c:v>Toute boîte régulier</c:v>
                </c:pt>
                <c:pt idx="9">
                  <c:v>Communiquer dans les écoles</c:v>
                </c:pt>
                <c:pt idx="10">
                  <c:v>Plus d'affiches</c:v>
                </c:pt>
                <c:pt idx="11">
                  <c:v>Plus de proximité vis-à-vis des différents villages de l'entité</c:v>
                </c:pt>
                <c:pt idx="12">
                  <c:v>Communiquer plus tôt</c:v>
                </c:pt>
                <c:pt idx="13">
                  <c:v>Rien à dire, satisfait</c:v>
                </c:pt>
                <c:pt idx="14">
                  <c:v>Améliorier la charte graphique, les affiches</c:v>
                </c:pt>
                <c:pt idx="15">
                  <c:v>Promotion des spectacles dans la rue, aller vers le citoyen, présence sur le terrain</c:v>
                </c:pt>
                <c:pt idx="16">
                  <c:v>Plus de présence sur les réseaux sociaux</c:v>
                </c:pt>
              </c:strCache>
            </c:strRef>
          </c:cat>
          <c:val>
            <c:numRef>
              <c:f>Communication!$B$145:$B$161</c:f>
              <c:numCache>
                <c:formatCode>General</c:formatCode>
                <c:ptCount val="17"/>
                <c:pt idx="0">
                  <c:v>1</c:v>
                </c:pt>
                <c:pt idx="1">
                  <c:v>1</c:v>
                </c:pt>
                <c:pt idx="2">
                  <c:v>1</c:v>
                </c:pt>
                <c:pt idx="3">
                  <c:v>1</c:v>
                </c:pt>
                <c:pt idx="4">
                  <c:v>1</c:v>
                </c:pt>
                <c:pt idx="5">
                  <c:v>2</c:v>
                </c:pt>
                <c:pt idx="6">
                  <c:v>2</c:v>
                </c:pt>
                <c:pt idx="7">
                  <c:v>2</c:v>
                </c:pt>
                <c:pt idx="8">
                  <c:v>2</c:v>
                </c:pt>
                <c:pt idx="9">
                  <c:v>3</c:v>
                </c:pt>
                <c:pt idx="10">
                  <c:v>3</c:v>
                </c:pt>
                <c:pt idx="11">
                  <c:v>4</c:v>
                </c:pt>
                <c:pt idx="12">
                  <c:v>4</c:v>
                </c:pt>
                <c:pt idx="13">
                  <c:v>5</c:v>
                </c:pt>
                <c:pt idx="14">
                  <c:v>5</c:v>
                </c:pt>
                <c:pt idx="15">
                  <c:v>5</c:v>
                </c:pt>
                <c:pt idx="16">
                  <c:v>11</c:v>
                </c:pt>
              </c:numCache>
            </c:numRef>
          </c:val>
          <c:extLst>
            <c:ext xmlns:c16="http://schemas.microsoft.com/office/drawing/2014/chart" uri="{C3380CC4-5D6E-409C-BE32-E72D297353CC}">
              <c16:uniqueId val="{00000000-F74B-4C0E-9B17-45FBDC6CBDAA}"/>
            </c:ext>
          </c:extLst>
        </c:ser>
        <c:dLbls>
          <c:dLblPos val="inEnd"/>
          <c:showLegendKey val="0"/>
          <c:showVal val="1"/>
          <c:showCatName val="0"/>
          <c:showSerName val="0"/>
          <c:showPercent val="0"/>
          <c:showBubbleSize val="0"/>
        </c:dLbls>
        <c:gapWidth val="100"/>
        <c:axId val="362928624"/>
        <c:axId val="362928208"/>
      </c:barChart>
      <c:catAx>
        <c:axId val="362928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crossAx val="362928208"/>
        <c:crosses val="autoZero"/>
        <c:auto val="1"/>
        <c:lblAlgn val="ctr"/>
        <c:lblOffset val="100"/>
        <c:noMultiLvlLbl val="0"/>
      </c:catAx>
      <c:valAx>
        <c:axId val="362928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362928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663433375175925"/>
          <c:y val="6.2499905866830949E-2"/>
          <c:w val="0.37344640343870061"/>
          <c:h val="0.84494212262442847"/>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A65-47B6-85C4-B1FE4B51148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A65-47B6-85C4-B1FE4B51148A}"/>
              </c:ext>
            </c:extLst>
          </c:dPt>
          <c:dLbls>
            <c:dLbl>
              <c:idx val="0"/>
              <c:layout>
                <c:manualLayout>
                  <c:x val="3.9855072463768113E-2"/>
                  <c:y val="-2.918642495710514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A65-47B6-85C4-B1FE4B51148A}"/>
                </c:ext>
              </c:extLst>
            </c:dLbl>
            <c:dLbl>
              <c:idx val="1"/>
              <c:layout>
                <c:manualLayout>
                  <c:x val="-3.3816425120772944E-2"/>
                  <c:y val="-5.8372849914210293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A65-47B6-85C4-B1FE4B51148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Feuil6!$B$57:$B$58</c:f>
              <c:strCache>
                <c:ptCount val="2"/>
                <c:pt idx="0">
                  <c:v>oui</c:v>
                </c:pt>
                <c:pt idx="1">
                  <c:v>non</c:v>
                </c:pt>
              </c:strCache>
            </c:strRef>
          </c:cat>
          <c:val>
            <c:numRef>
              <c:f>Feuil6!$C$57:$C$58</c:f>
              <c:numCache>
                <c:formatCode>General</c:formatCode>
                <c:ptCount val="2"/>
                <c:pt idx="0">
                  <c:v>45.1</c:v>
                </c:pt>
                <c:pt idx="1">
                  <c:v>54.9</c:v>
                </c:pt>
              </c:numCache>
            </c:numRef>
          </c:val>
          <c:extLst>
            <c:ext xmlns:c16="http://schemas.microsoft.com/office/drawing/2014/chart" uri="{C3380CC4-5D6E-409C-BE32-E72D297353CC}">
              <c16:uniqueId val="{00000004-CA65-47B6-85C4-B1FE4B51148A}"/>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9946097923168"/>
          <c:y val="3.8251468025271282E-2"/>
          <c:w val="0.8626437056788957"/>
          <c:h val="0.5723087495838679"/>
        </c:manualLayout>
      </c:layout>
      <c:barChart>
        <c:barDir val="col"/>
        <c:grouping val="clustered"/>
        <c:varyColors val="0"/>
        <c:ser>
          <c:idx val="0"/>
          <c:order val="0"/>
          <c:tx>
            <c:strRef>
              <c:f>Feuil5!$B$1</c:f>
              <c:strCache>
                <c:ptCount val="1"/>
                <c:pt idx="0">
                  <c:v> 110 réponses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Feuil5!$A$2:$A$31</c:f>
              <c:strCache>
                <c:ptCount val="30"/>
                <c:pt idx="1">
                  <c:v>Gym / fitness / running / sport /spinning/ Natation/yoga/ danse </c:v>
                </c:pt>
                <c:pt idx="2">
                  <c:v>Lecture</c:v>
                </c:pt>
                <c:pt idx="3">
                  <c:v>Théâtre</c:v>
                </c:pt>
                <c:pt idx="4">
                  <c:v>Promenades / balades / marche</c:v>
                </c:pt>
                <c:pt idx="5">
                  <c:v>Cinéma</c:v>
                </c:pt>
                <c:pt idx="6">
                  <c:v>Voyage </c:v>
                </c:pt>
                <c:pt idx="7">
                  <c:v>Musique</c:v>
                </c:pt>
                <c:pt idx="8">
                  <c:v>Cuisine</c:v>
                </c:pt>
                <c:pt idx="9">
                  <c:v>Couture</c:v>
                </c:pt>
                <c:pt idx="10">
                  <c:v>Impro</c:v>
                </c:pt>
                <c:pt idx="11">
                  <c:v>Jeux société / Videos /lettres</c:v>
                </c:pt>
                <c:pt idx="12">
                  <c:v>Jardinage</c:v>
                </c:pt>
                <c:pt idx="13">
                  <c:v>Culture </c:v>
                </c:pt>
                <c:pt idx="14">
                  <c:v>Nature </c:v>
                </c:pt>
                <c:pt idx="15">
                  <c:v>Danse</c:v>
                </c:pt>
                <c:pt idx="16">
                  <c:v>Art</c:v>
                </c:pt>
                <c:pt idx="17">
                  <c:v>Photo</c:v>
                </c:pt>
                <c:pt idx="18">
                  <c:v>Chant</c:v>
                </c:pt>
                <c:pt idx="19">
                  <c:v>Conte</c:v>
                </c:pt>
                <c:pt idx="20">
                  <c:v>Bricolage</c:v>
                </c:pt>
                <c:pt idx="21">
                  <c:v>Scouts</c:v>
                </c:pt>
                <c:pt idx="22">
                  <c:v>Environnement </c:v>
                </c:pt>
                <c:pt idx="23">
                  <c:v>Musée</c:v>
                </c:pt>
                <c:pt idx="24">
                  <c:v>Moto</c:v>
                </c:pt>
                <c:pt idx="25">
                  <c:v>Equitation</c:v>
                </c:pt>
                <c:pt idx="26">
                  <c:v>Concert</c:v>
                </c:pt>
                <c:pt idx="27">
                  <c:v>Histoire</c:v>
                </c:pt>
                <c:pt idx="28">
                  <c:v>Ornithologie</c:v>
                </c:pt>
                <c:pt idx="29">
                  <c:v>Bénévolat</c:v>
                </c:pt>
              </c:strCache>
            </c:strRef>
          </c:cat>
          <c:val>
            <c:numRef>
              <c:f>Feuil5!$B$2:$B$31</c:f>
              <c:numCache>
                <c:formatCode>General</c:formatCode>
                <c:ptCount val="30"/>
                <c:pt idx="1">
                  <c:v>42</c:v>
                </c:pt>
                <c:pt idx="2">
                  <c:v>41</c:v>
                </c:pt>
                <c:pt idx="3">
                  <c:v>32</c:v>
                </c:pt>
                <c:pt idx="4">
                  <c:v>29</c:v>
                </c:pt>
                <c:pt idx="5">
                  <c:v>15</c:v>
                </c:pt>
                <c:pt idx="6">
                  <c:v>12</c:v>
                </c:pt>
                <c:pt idx="7">
                  <c:v>12</c:v>
                </c:pt>
                <c:pt idx="8">
                  <c:v>10</c:v>
                </c:pt>
                <c:pt idx="9">
                  <c:v>10</c:v>
                </c:pt>
                <c:pt idx="10">
                  <c:v>9</c:v>
                </c:pt>
                <c:pt idx="11">
                  <c:v>9</c:v>
                </c:pt>
                <c:pt idx="12">
                  <c:v>8</c:v>
                </c:pt>
                <c:pt idx="13">
                  <c:v>7</c:v>
                </c:pt>
                <c:pt idx="14">
                  <c:v>5</c:v>
                </c:pt>
                <c:pt idx="15">
                  <c:v>5</c:v>
                </c:pt>
                <c:pt idx="16">
                  <c:v>5</c:v>
                </c:pt>
                <c:pt idx="17">
                  <c:v>4</c:v>
                </c:pt>
                <c:pt idx="18">
                  <c:v>4</c:v>
                </c:pt>
                <c:pt idx="19">
                  <c:v>3</c:v>
                </c:pt>
                <c:pt idx="20">
                  <c:v>3</c:v>
                </c:pt>
                <c:pt idx="21">
                  <c:v>3</c:v>
                </c:pt>
                <c:pt idx="22">
                  <c:v>2</c:v>
                </c:pt>
                <c:pt idx="23">
                  <c:v>2</c:v>
                </c:pt>
                <c:pt idx="24">
                  <c:v>2</c:v>
                </c:pt>
                <c:pt idx="25">
                  <c:v>2</c:v>
                </c:pt>
                <c:pt idx="26">
                  <c:v>2</c:v>
                </c:pt>
                <c:pt idx="27">
                  <c:v>1</c:v>
                </c:pt>
                <c:pt idx="28">
                  <c:v>1</c:v>
                </c:pt>
                <c:pt idx="29">
                  <c:v>1</c:v>
                </c:pt>
              </c:numCache>
            </c:numRef>
          </c:val>
          <c:extLst>
            <c:ext xmlns:c16="http://schemas.microsoft.com/office/drawing/2014/chart" uri="{C3380CC4-5D6E-409C-BE32-E72D297353CC}">
              <c16:uniqueId val="{00000000-FF0C-44C9-A2B4-CB56763DF793}"/>
            </c:ext>
          </c:extLst>
        </c:ser>
        <c:dLbls>
          <c:dLblPos val="outEnd"/>
          <c:showLegendKey val="0"/>
          <c:showVal val="1"/>
          <c:showCatName val="0"/>
          <c:showSerName val="0"/>
          <c:showPercent val="0"/>
          <c:showBubbleSize val="0"/>
        </c:dLbls>
        <c:gapWidth val="100"/>
        <c:overlap val="-24"/>
        <c:axId val="1253494576"/>
        <c:axId val="1253509136"/>
      </c:barChart>
      <c:catAx>
        <c:axId val="125349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crossAx val="1253509136"/>
        <c:crosses val="autoZero"/>
        <c:auto val="1"/>
        <c:lblAlgn val="ctr"/>
        <c:lblOffset val="100"/>
        <c:noMultiLvlLbl val="0"/>
      </c:catAx>
      <c:valAx>
        <c:axId val="125350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1253494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44181094744284"/>
          <c:y val="0.12179013628769698"/>
          <c:w val="0.47791981118981963"/>
          <c:h val="0.78465321166998836"/>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F14-4D65-B8A5-AB166E4AE62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F14-4D65-B8A5-AB166E4AE62F}"/>
              </c:ext>
            </c:extLst>
          </c:dPt>
          <c:dLbls>
            <c:dLbl>
              <c:idx val="0"/>
              <c:layout>
                <c:manualLayout>
                  <c:x val="0.1362691839857989"/>
                  <c:y val="-6.8018629055013116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2019689897070543"/>
                      <c:h val="0.10729734732281494"/>
                    </c:manualLayout>
                  </c15:layout>
                </c:ext>
                <c:ext xmlns:c16="http://schemas.microsoft.com/office/drawing/2014/chart" uri="{C3380CC4-5D6E-409C-BE32-E72D297353CC}">
                  <c16:uniqueId val="{00000001-6F14-4D65-B8A5-AB166E4AE62F}"/>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6F14-4D65-B8A5-AB166E4AE62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Feuil6!$A$77:$A$78</c:f>
              <c:strCache>
                <c:ptCount val="2"/>
                <c:pt idx="0">
                  <c:v>oui</c:v>
                </c:pt>
                <c:pt idx="1">
                  <c:v>non</c:v>
                </c:pt>
              </c:strCache>
            </c:strRef>
          </c:cat>
          <c:val>
            <c:numRef>
              <c:f>Feuil6!$B$77:$B$78</c:f>
              <c:numCache>
                <c:formatCode>General</c:formatCode>
                <c:ptCount val="2"/>
                <c:pt idx="0">
                  <c:v>99</c:v>
                </c:pt>
                <c:pt idx="1">
                  <c:v>1</c:v>
                </c:pt>
              </c:numCache>
            </c:numRef>
          </c:val>
          <c:extLst>
            <c:ext xmlns:c16="http://schemas.microsoft.com/office/drawing/2014/chart" uri="{C3380CC4-5D6E-409C-BE32-E72D297353CC}">
              <c16:uniqueId val="{00000004-6F14-4D65-B8A5-AB166E4AE62F}"/>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492841462916082E-2"/>
          <c:y val="4.8301886792452828E-2"/>
          <c:w val="0.9515071585370839"/>
          <c:h val="0.6102201753082751"/>
        </c:manualLayout>
      </c:layout>
      <c:barChart>
        <c:barDir val="col"/>
        <c:grouping val="clustered"/>
        <c:varyColors val="0"/>
        <c:ser>
          <c:idx val="0"/>
          <c:order val="0"/>
          <c:tx>
            <c:strRef>
              <c:f>Feuil11!$B$1</c:f>
              <c:strCache>
                <c:ptCount val="1"/>
                <c:pt idx="0">
                  <c:v>À quel type d'activités assistez-vous ? (plusieurs choix possibles)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Feuil11!$A$2:$A$17</c:f>
              <c:strCache>
                <c:ptCount val="16"/>
                <c:pt idx="1">
                  <c:v>Spectacle</c:v>
                </c:pt>
                <c:pt idx="2">
                  <c:v>Exposition</c:v>
                </c:pt>
                <c:pt idx="3">
                  <c:v>Concert</c:v>
                </c:pt>
                <c:pt idx="4">
                  <c:v>Cinéma</c:v>
                </c:pt>
                <c:pt idx="5">
                  <c:v>Festival</c:v>
                </c:pt>
                <c:pt idx="6">
                  <c:v>Conférence</c:v>
                </c:pt>
                <c:pt idx="7">
                  <c:v>Impro</c:v>
                </c:pt>
                <c:pt idx="8">
                  <c:v>Activité nature</c:v>
                </c:pt>
                <c:pt idx="9">
                  <c:v>Visite guidée</c:v>
                </c:pt>
                <c:pt idx="10">
                  <c:v>Folklore</c:v>
                </c:pt>
                <c:pt idx="11">
                  <c:v>Lecture/ écriture</c:v>
                </c:pt>
                <c:pt idx="12">
                  <c:v>Jeux de société / Jeux vidéos</c:v>
                </c:pt>
                <c:pt idx="13">
                  <c:v>Musée</c:v>
                </c:pt>
                <c:pt idx="14">
                  <c:v>Réunion</c:v>
                </c:pt>
                <c:pt idx="15">
                  <c:v>Balades contées</c:v>
                </c:pt>
              </c:strCache>
            </c:strRef>
          </c:cat>
          <c:val>
            <c:numRef>
              <c:f>Feuil11!$B$2:$B$17</c:f>
              <c:numCache>
                <c:formatCode>General</c:formatCode>
                <c:ptCount val="16"/>
                <c:pt idx="1">
                  <c:v>89</c:v>
                </c:pt>
                <c:pt idx="2">
                  <c:v>81</c:v>
                </c:pt>
                <c:pt idx="3">
                  <c:v>73</c:v>
                </c:pt>
                <c:pt idx="4">
                  <c:v>68</c:v>
                </c:pt>
                <c:pt idx="5">
                  <c:v>58</c:v>
                </c:pt>
                <c:pt idx="6">
                  <c:v>55</c:v>
                </c:pt>
                <c:pt idx="7">
                  <c:v>45</c:v>
                </c:pt>
                <c:pt idx="8">
                  <c:v>42</c:v>
                </c:pt>
                <c:pt idx="9">
                  <c:v>36</c:v>
                </c:pt>
                <c:pt idx="10">
                  <c:v>31</c:v>
                </c:pt>
                <c:pt idx="11">
                  <c:v>30</c:v>
                </c:pt>
                <c:pt idx="12">
                  <c:v>18</c:v>
                </c:pt>
                <c:pt idx="13">
                  <c:v>12</c:v>
                </c:pt>
                <c:pt idx="14">
                  <c:v>1</c:v>
                </c:pt>
                <c:pt idx="15">
                  <c:v>1</c:v>
                </c:pt>
              </c:numCache>
            </c:numRef>
          </c:val>
          <c:extLst>
            <c:ext xmlns:c16="http://schemas.microsoft.com/office/drawing/2014/chart" uri="{C3380CC4-5D6E-409C-BE32-E72D297353CC}">
              <c16:uniqueId val="{00000000-9877-4ABC-AFE2-7F30ACF18BC3}"/>
            </c:ext>
          </c:extLst>
        </c:ser>
        <c:dLbls>
          <c:dLblPos val="inEnd"/>
          <c:showLegendKey val="0"/>
          <c:showVal val="1"/>
          <c:showCatName val="0"/>
          <c:showSerName val="0"/>
          <c:showPercent val="0"/>
          <c:showBubbleSize val="0"/>
        </c:dLbls>
        <c:gapWidth val="100"/>
        <c:overlap val="-24"/>
        <c:axId val="801117488"/>
        <c:axId val="801111664"/>
      </c:barChart>
      <c:catAx>
        <c:axId val="80111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fr-FR"/>
          </a:p>
        </c:txPr>
        <c:crossAx val="801111664"/>
        <c:crosses val="autoZero"/>
        <c:auto val="1"/>
        <c:lblAlgn val="ctr"/>
        <c:lblOffset val="100"/>
        <c:noMultiLvlLbl val="0"/>
      </c:catAx>
      <c:valAx>
        <c:axId val="801111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80111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222222222222221E-2"/>
          <c:y val="0.16712962962962963"/>
          <c:w val="0.93888888888888888"/>
          <c:h val="0.68032626130067075"/>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41D-424C-8906-6EFCB3F039C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41D-424C-8906-6EFCB3F039C1}"/>
              </c:ext>
            </c:extLst>
          </c:dPt>
          <c:dLbls>
            <c:dLbl>
              <c:idx val="0"/>
              <c:layout>
                <c:manualLayout>
                  <c:x val="6.0726072607260727E-2"/>
                  <c:y val="3.508771929824553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41D-424C-8906-6EFCB3F039C1}"/>
                </c:ext>
              </c:extLst>
            </c:dLbl>
            <c:dLbl>
              <c:idx val="1"/>
              <c:layout>
                <c:manualLayout>
                  <c:x val="-7.1287128712871281E-2"/>
                  <c:y val="-2.631578947368425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41D-424C-8906-6EFCB3F039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Feuil12!$A$267:$A$268</c:f>
              <c:strCache>
                <c:ptCount val="2"/>
                <c:pt idx="0">
                  <c:v>oui</c:v>
                </c:pt>
                <c:pt idx="1">
                  <c:v>non</c:v>
                </c:pt>
              </c:strCache>
            </c:strRef>
          </c:cat>
          <c:val>
            <c:numRef>
              <c:f>Feuil12!$B$267:$B$268</c:f>
              <c:numCache>
                <c:formatCode>General</c:formatCode>
                <c:ptCount val="2"/>
                <c:pt idx="0">
                  <c:v>59.2</c:v>
                </c:pt>
                <c:pt idx="1">
                  <c:v>40.799999999999997</c:v>
                </c:pt>
              </c:numCache>
            </c:numRef>
          </c:val>
          <c:extLst>
            <c:ext xmlns:c16="http://schemas.microsoft.com/office/drawing/2014/chart" uri="{C3380CC4-5D6E-409C-BE32-E72D297353CC}">
              <c16:uniqueId val="{00000004-C41D-424C-8906-6EFCB3F039C1}"/>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Feuil12!$A$3:$A$9</c:f>
              <c:strCache>
                <c:ptCount val="7"/>
                <c:pt idx="0">
                  <c:v>Tournai</c:v>
                </c:pt>
                <c:pt idx="1">
                  <c:v>Mons, Braine le comte</c:v>
                </c:pt>
                <c:pt idx="2">
                  <c:v>Partout en Belgique et à l'étranger</c:v>
                </c:pt>
                <c:pt idx="3">
                  <c:v>Dans la région (Ath, Silly, Rebecq, Soignies)</c:v>
                </c:pt>
                <c:pt idx="4">
                  <c:v>À Bruxelles</c:v>
                </c:pt>
                <c:pt idx="5">
                  <c:v>À Enghien</c:v>
                </c:pt>
                <c:pt idx="6">
                  <c:v>Au Centre culturel d'Enghien</c:v>
                </c:pt>
              </c:strCache>
            </c:strRef>
          </c:cat>
          <c:val>
            <c:numRef>
              <c:f>Feuil12!$B$3:$B$9</c:f>
              <c:numCache>
                <c:formatCode>General</c:formatCode>
                <c:ptCount val="7"/>
                <c:pt idx="0">
                  <c:v>1</c:v>
                </c:pt>
                <c:pt idx="1">
                  <c:v>1</c:v>
                </c:pt>
                <c:pt idx="2">
                  <c:v>42</c:v>
                </c:pt>
                <c:pt idx="3">
                  <c:v>58</c:v>
                </c:pt>
                <c:pt idx="4">
                  <c:v>68</c:v>
                </c:pt>
                <c:pt idx="5">
                  <c:v>72</c:v>
                </c:pt>
                <c:pt idx="6">
                  <c:v>75</c:v>
                </c:pt>
              </c:numCache>
            </c:numRef>
          </c:val>
          <c:extLst>
            <c:ext xmlns:c16="http://schemas.microsoft.com/office/drawing/2014/chart" uri="{C3380CC4-5D6E-409C-BE32-E72D297353CC}">
              <c16:uniqueId val="{00000000-9D0F-4036-A431-5BAAEE7FF95A}"/>
            </c:ext>
          </c:extLst>
        </c:ser>
        <c:dLbls>
          <c:dLblPos val="inEnd"/>
          <c:showLegendKey val="0"/>
          <c:showVal val="1"/>
          <c:showCatName val="0"/>
          <c:showSerName val="0"/>
          <c:showPercent val="0"/>
          <c:showBubbleSize val="0"/>
        </c:dLbls>
        <c:gapWidth val="100"/>
        <c:axId val="1437274112"/>
        <c:axId val="1437267872"/>
      </c:barChart>
      <c:catAx>
        <c:axId val="1437274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crossAx val="1437267872"/>
        <c:crosses val="autoZero"/>
        <c:auto val="1"/>
        <c:lblAlgn val="ctr"/>
        <c:lblOffset val="100"/>
        <c:noMultiLvlLbl val="0"/>
      </c:catAx>
      <c:valAx>
        <c:axId val="1437267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crossAx val="143727411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1206D-3806-4A05-A13C-02856EF6C34B}" type="datetimeFigureOut">
              <a:rPr lang="fr-BE" smtClean="0"/>
              <a:t>27-04-21</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19369-52E3-4021-94C8-F63BF0A4EE7D}" type="slidenum">
              <a:rPr lang="fr-BE" smtClean="0"/>
              <a:t>‹N°›</a:t>
            </a:fld>
            <a:endParaRPr lang="fr-BE"/>
          </a:p>
        </p:txBody>
      </p:sp>
    </p:spTree>
    <p:extLst>
      <p:ext uri="{BB962C8B-B14F-4D97-AF65-F5344CB8AC3E}">
        <p14:creationId xmlns:p14="http://schemas.microsoft.com/office/powerpoint/2010/main" val="62292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F6819369-52E3-4021-94C8-F63BF0A4EE7D}" type="slidenum">
              <a:rPr lang="fr-BE" smtClean="0"/>
              <a:t>2</a:t>
            </a:fld>
            <a:endParaRPr lang="fr-BE"/>
          </a:p>
        </p:txBody>
      </p:sp>
    </p:spTree>
    <p:extLst>
      <p:ext uri="{BB962C8B-B14F-4D97-AF65-F5344CB8AC3E}">
        <p14:creationId xmlns:p14="http://schemas.microsoft.com/office/powerpoint/2010/main" val="1283971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617332-539C-4D32-AD12-D10CB65854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59143A53-6B07-4B35-9199-AC5C70618D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98641D5A-88BA-43E8-B3E3-661E7CE2F4CF}"/>
              </a:ext>
            </a:extLst>
          </p:cNvPr>
          <p:cNvSpPr>
            <a:spLocks noGrp="1"/>
          </p:cNvSpPr>
          <p:nvPr>
            <p:ph type="dt" sz="half" idx="10"/>
          </p:nvPr>
        </p:nvSpPr>
        <p:spPr/>
        <p:txBody>
          <a:bodyPr/>
          <a:lstStyle/>
          <a:p>
            <a:fld id="{E8352ED3-3C46-4C9A-9738-67B2D875E7E2}" type="datetime2">
              <a:rPr lang="en-US" smtClean="0"/>
              <a:pPr/>
              <a:t>Tuesday, April 27, 2021</a:t>
            </a:fld>
            <a:endParaRPr lang="en-US"/>
          </a:p>
        </p:txBody>
      </p:sp>
      <p:sp>
        <p:nvSpPr>
          <p:cNvPr id="5" name="Espace réservé du pied de page 4">
            <a:extLst>
              <a:ext uri="{FF2B5EF4-FFF2-40B4-BE49-F238E27FC236}">
                <a16:creationId xmlns:a16="http://schemas.microsoft.com/office/drawing/2014/main" id="{0BEFF23F-8E5E-4BE1-85C6-2636EF69B0A8}"/>
              </a:ext>
            </a:extLst>
          </p:cNvPr>
          <p:cNvSpPr>
            <a:spLocks noGrp="1"/>
          </p:cNvSpPr>
          <p:nvPr>
            <p:ph type="ftr" sz="quarter" idx="11"/>
          </p:nvPr>
        </p:nvSpPr>
        <p:spPr/>
        <p:txBody>
          <a:bodyPr/>
          <a:lstStyle/>
          <a:p>
            <a:r>
              <a:rPr lang="en-US"/>
              <a:t>Sample Footer Text</a:t>
            </a:r>
          </a:p>
        </p:txBody>
      </p:sp>
      <p:sp>
        <p:nvSpPr>
          <p:cNvPr id="6" name="Espace réservé du numéro de diapositive 5">
            <a:extLst>
              <a:ext uri="{FF2B5EF4-FFF2-40B4-BE49-F238E27FC236}">
                <a16:creationId xmlns:a16="http://schemas.microsoft.com/office/drawing/2014/main" id="{CA93919A-38C7-421F-A783-7EB7EA2C9344}"/>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24214240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AE853-6D20-414A-BDAE-D39C3C8A37EA}"/>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82897B5B-6822-4FB7-8B8C-6752BFC6DCE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BB39A8B-6CDA-4B9D-B502-0CD49CF2C15D}"/>
              </a:ext>
            </a:extLst>
          </p:cNvPr>
          <p:cNvSpPr>
            <a:spLocks noGrp="1"/>
          </p:cNvSpPr>
          <p:nvPr>
            <p:ph type="dt" sz="half" idx="10"/>
          </p:nvPr>
        </p:nvSpPr>
        <p:spPr/>
        <p:txBody>
          <a:bodyPr/>
          <a:lstStyle/>
          <a:p>
            <a:fld id="{E8352ED3-3C46-4C9A-9738-67B2D875E7E2}" type="datetime2">
              <a:rPr lang="en-US" smtClean="0"/>
              <a:pPr/>
              <a:t>Tuesday, April 27, 2021</a:t>
            </a:fld>
            <a:endParaRPr lang="en-US"/>
          </a:p>
        </p:txBody>
      </p:sp>
      <p:sp>
        <p:nvSpPr>
          <p:cNvPr id="5" name="Espace réservé du pied de page 4">
            <a:extLst>
              <a:ext uri="{FF2B5EF4-FFF2-40B4-BE49-F238E27FC236}">
                <a16:creationId xmlns:a16="http://schemas.microsoft.com/office/drawing/2014/main" id="{DF3B06A9-B2AC-4507-AA25-05048F8DA5C5}"/>
              </a:ext>
            </a:extLst>
          </p:cNvPr>
          <p:cNvSpPr>
            <a:spLocks noGrp="1"/>
          </p:cNvSpPr>
          <p:nvPr>
            <p:ph type="ftr" sz="quarter" idx="11"/>
          </p:nvPr>
        </p:nvSpPr>
        <p:spPr/>
        <p:txBody>
          <a:bodyPr/>
          <a:lstStyle/>
          <a:p>
            <a:r>
              <a:rPr lang="en-US"/>
              <a:t>Sample Footer Text</a:t>
            </a:r>
          </a:p>
        </p:txBody>
      </p:sp>
      <p:sp>
        <p:nvSpPr>
          <p:cNvPr id="6" name="Espace réservé du numéro de diapositive 5">
            <a:extLst>
              <a:ext uri="{FF2B5EF4-FFF2-40B4-BE49-F238E27FC236}">
                <a16:creationId xmlns:a16="http://schemas.microsoft.com/office/drawing/2014/main" id="{26F8FE3D-20B2-4235-827B-EF07E4349410}"/>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5331340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3718C0D-B475-4E05-BF37-D27D477EC81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EC5880A-0611-43C4-AFCE-86D3135161F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999CA45-6929-434B-A17C-5E381A7F5BE1}"/>
              </a:ext>
            </a:extLst>
          </p:cNvPr>
          <p:cNvSpPr>
            <a:spLocks noGrp="1"/>
          </p:cNvSpPr>
          <p:nvPr>
            <p:ph type="dt" sz="half" idx="10"/>
          </p:nvPr>
        </p:nvSpPr>
        <p:spPr/>
        <p:txBody>
          <a:bodyPr/>
          <a:lstStyle/>
          <a:p>
            <a:fld id="{E8352ED3-3C46-4C9A-9738-67B2D875E7E2}" type="datetime2">
              <a:rPr lang="en-US" smtClean="0"/>
              <a:pPr/>
              <a:t>Tuesday, April 27, 2021</a:t>
            </a:fld>
            <a:endParaRPr lang="en-US"/>
          </a:p>
        </p:txBody>
      </p:sp>
      <p:sp>
        <p:nvSpPr>
          <p:cNvPr id="5" name="Espace réservé du pied de page 4">
            <a:extLst>
              <a:ext uri="{FF2B5EF4-FFF2-40B4-BE49-F238E27FC236}">
                <a16:creationId xmlns:a16="http://schemas.microsoft.com/office/drawing/2014/main" id="{5436F60A-D776-452D-A273-63B73B71921C}"/>
              </a:ext>
            </a:extLst>
          </p:cNvPr>
          <p:cNvSpPr>
            <a:spLocks noGrp="1"/>
          </p:cNvSpPr>
          <p:nvPr>
            <p:ph type="ftr" sz="quarter" idx="11"/>
          </p:nvPr>
        </p:nvSpPr>
        <p:spPr/>
        <p:txBody>
          <a:bodyPr/>
          <a:lstStyle/>
          <a:p>
            <a:r>
              <a:rPr lang="en-US"/>
              <a:t>Sample Footer Text</a:t>
            </a:r>
          </a:p>
        </p:txBody>
      </p:sp>
      <p:sp>
        <p:nvSpPr>
          <p:cNvPr id="6" name="Espace réservé du numéro de diapositive 5">
            <a:extLst>
              <a:ext uri="{FF2B5EF4-FFF2-40B4-BE49-F238E27FC236}">
                <a16:creationId xmlns:a16="http://schemas.microsoft.com/office/drawing/2014/main" id="{99F44EFE-FE1E-4C58-A763-FF7D2BD51D80}"/>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416812284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82DD4D-FE04-4A48-AF20-BD29D8ECD86B}"/>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9D717EF3-3CD4-4366-A7EF-FD375CCA074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4B0B212-7803-499F-9E46-866E63C7A247}"/>
              </a:ext>
            </a:extLst>
          </p:cNvPr>
          <p:cNvSpPr>
            <a:spLocks noGrp="1"/>
          </p:cNvSpPr>
          <p:nvPr>
            <p:ph type="dt" sz="half" idx="10"/>
          </p:nvPr>
        </p:nvSpPr>
        <p:spPr/>
        <p:txBody>
          <a:bodyPr/>
          <a:lstStyle/>
          <a:p>
            <a:fld id="{E8352ED3-3C46-4C9A-9738-67B2D875E7E2}" type="datetime2">
              <a:rPr lang="en-US" smtClean="0"/>
              <a:pPr/>
              <a:t>Tuesday, April 27, 2021</a:t>
            </a:fld>
            <a:endParaRPr lang="en-US"/>
          </a:p>
        </p:txBody>
      </p:sp>
      <p:sp>
        <p:nvSpPr>
          <p:cNvPr id="5" name="Espace réservé du pied de page 4">
            <a:extLst>
              <a:ext uri="{FF2B5EF4-FFF2-40B4-BE49-F238E27FC236}">
                <a16:creationId xmlns:a16="http://schemas.microsoft.com/office/drawing/2014/main" id="{F8550B1F-DCAB-446E-9E64-BE2E88C10C03}"/>
              </a:ext>
            </a:extLst>
          </p:cNvPr>
          <p:cNvSpPr>
            <a:spLocks noGrp="1"/>
          </p:cNvSpPr>
          <p:nvPr>
            <p:ph type="ftr" sz="quarter" idx="11"/>
          </p:nvPr>
        </p:nvSpPr>
        <p:spPr/>
        <p:txBody>
          <a:bodyPr/>
          <a:lstStyle/>
          <a:p>
            <a:r>
              <a:rPr lang="en-US"/>
              <a:t>Sample Footer Text</a:t>
            </a:r>
          </a:p>
        </p:txBody>
      </p:sp>
      <p:sp>
        <p:nvSpPr>
          <p:cNvPr id="6" name="Espace réservé du numéro de diapositive 5">
            <a:extLst>
              <a:ext uri="{FF2B5EF4-FFF2-40B4-BE49-F238E27FC236}">
                <a16:creationId xmlns:a16="http://schemas.microsoft.com/office/drawing/2014/main" id="{3DA44D7C-69B2-4764-BC69-6EF0B5E68309}"/>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11861042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4C00FF-EB36-4482-A9B1-93F2811C9E3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B3B6C614-66AF-4DC8-8024-44775AAFFC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FCA6BFE-699C-47FD-ADC9-49150D69120E}"/>
              </a:ext>
            </a:extLst>
          </p:cNvPr>
          <p:cNvSpPr>
            <a:spLocks noGrp="1"/>
          </p:cNvSpPr>
          <p:nvPr>
            <p:ph type="dt" sz="half" idx="10"/>
          </p:nvPr>
        </p:nvSpPr>
        <p:spPr/>
        <p:txBody>
          <a:bodyPr/>
          <a:lstStyle/>
          <a:p>
            <a:fld id="{E8352ED3-3C46-4C9A-9738-67B2D875E7E2}" type="datetime2">
              <a:rPr lang="en-US" smtClean="0"/>
              <a:pPr/>
              <a:t>Tuesday, April 27, 2021</a:t>
            </a:fld>
            <a:endParaRPr lang="en-US"/>
          </a:p>
        </p:txBody>
      </p:sp>
      <p:sp>
        <p:nvSpPr>
          <p:cNvPr id="5" name="Espace réservé du pied de page 4">
            <a:extLst>
              <a:ext uri="{FF2B5EF4-FFF2-40B4-BE49-F238E27FC236}">
                <a16:creationId xmlns:a16="http://schemas.microsoft.com/office/drawing/2014/main" id="{4C13A8D8-7833-4E09-9DCF-8003BE44E466}"/>
              </a:ext>
            </a:extLst>
          </p:cNvPr>
          <p:cNvSpPr>
            <a:spLocks noGrp="1"/>
          </p:cNvSpPr>
          <p:nvPr>
            <p:ph type="ftr" sz="quarter" idx="11"/>
          </p:nvPr>
        </p:nvSpPr>
        <p:spPr/>
        <p:txBody>
          <a:bodyPr/>
          <a:lstStyle/>
          <a:p>
            <a:r>
              <a:rPr lang="en-US"/>
              <a:t>Sample Footer Text</a:t>
            </a:r>
          </a:p>
        </p:txBody>
      </p:sp>
      <p:sp>
        <p:nvSpPr>
          <p:cNvPr id="6" name="Espace réservé du numéro de diapositive 5">
            <a:extLst>
              <a:ext uri="{FF2B5EF4-FFF2-40B4-BE49-F238E27FC236}">
                <a16:creationId xmlns:a16="http://schemas.microsoft.com/office/drawing/2014/main" id="{DB423B6E-C092-451E-92DB-67284211B72D}"/>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37876047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5FBF71-FB66-4B18-8311-DCE9A17E756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CB2218EB-EDE5-4137-A3BF-C9FAAB4A225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4AF8D649-AE8E-44ED-98B3-F14B72546E6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F3DADF37-3A01-4DCA-AB8E-8C1E198AFFEC}"/>
              </a:ext>
            </a:extLst>
          </p:cNvPr>
          <p:cNvSpPr>
            <a:spLocks noGrp="1"/>
          </p:cNvSpPr>
          <p:nvPr>
            <p:ph type="dt" sz="half" idx="10"/>
          </p:nvPr>
        </p:nvSpPr>
        <p:spPr/>
        <p:txBody>
          <a:bodyPr/>
          <a:lstStyle/>
          <a:p>
            <a:fld id="{E8352ED3-3C46-4C9A-9738-67B2D875E7E2}" type="datetime2">
              <a:rPr lang="en-US" smtClean="0"/>
              <a:pPr/>
              <a:t>Tuesday, April 27, 2021</a:t>
            </a:fld>
            <a:endParaRPr lang="en-US"/>
          </a:p>
        </p:txBody>
      </p:sp>
      <p:sp>
        <p:nvSpPr>
          <p:cNvPr id="6" name="Espace réservé du pied de page 5">
            <a:extLst>
              <a:ext uri="{FF2B5EF4-FFF2-40B4-BE49-F238E27FC236}">
                <a16:creationId xmlns:a16="http://schemas.microsoft.com/office/drawing/2014/main" id="{E7C55F24-FFBF-4D1E-AFD4-D5D204411C6D}"/>
              </a:ext>
            </a:extLst>
          </p:cNvPr>
          <p:cNvSpPr>
            <a:spLocks noGrp="1"/>
          </p:cNvSpPr>
          <p:nvPr>
            <p:ph type="ftr" sz="quarter" idx="11"/>
          </p:nvPr>
        </p:nvSpPr>
        <p:spPr/>
        <p:txBody>
          <a:bodyPr/>
          <a:lstStyle/>
          <a:p>
            <a:r>
              <a:rPr lang="en-US"/>
              <a:t>Sample Footer Text</a:t>
            </a:r>
          </a:p>
        </p:txBody>
      </p:sp>
      <p:sp>
        <p:nvSpPr>
          <p:cNvPr id="7" name="Espace réservé du numéro de diapositive 6">
            <a:extLst>
              <a:ext uri="{FF2B5EF4-FFF2-40B4-BE49-F238E27FC236}">
                <a16:creationId xmlns:a16="http://schemas.microsoft.com/office/drawing/2014/main" id="{F4E59E74-DF66-4F4E-8AE3-F76BAADA704D}"/>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158582791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7351-A443-4BA6-AB64-D5C6BA2BE729}"/>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70341C19-F85C-4424-90E0-9E0C5B6A88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69180AE-F76C-49B0-80AC-4A0919662FC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5B3B34CE-99F1-4C81-B8EB-C13815AF96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F4F305D-C3B2-4800-9B0E-2416899CA89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069325E4-8959-4D7D-873C-EBA610CA0A59}"/>
              </a:ext>
            </a:extLst>
          </p:cNvPr>
          <p:cNvSpPr>
            <a:spLocks noGrp="1"/>
          </p:cNvSpPr>
          <p:nvPr>
            <p:ph type="dt" sz="half" idx="10"/>
          </p:nvPr>
        </p:nvSpPr>
        <p:spPr/>
        <p:txBody>
          <a:bodyPr/>
          <a:lstStyle/>
          <a:p>
            <a:fld id="{E8352ED3-3C46-4C9A-9738-67B2D875E7E2}" type="datetime2">
              <a:rPr lang="en-US" smtClean="0"/>
              <a:pPr/>
              <a:t>Tuesday, April 27, 2021</a:t>
            </a:fld>
            <a:endParaRPr lang="en-US"/>
          </a:p>
        </p:txBody>
      </p:sp>
      <p:sp>
        <p:nvSpPr>
          <p:cNvPr id="8" name="Espace réservé du pied de page 7">
            <a:extLst>
              <a:ext uri="{FF2B5EF4-FFF2-40B4-BE49-F238E27FC236}">
                <a16:creationId xmlns:a16="http://schemas.microsoft.com/office/drawing/2014/main" id="{3FFF1D16-BA39-4168-9FFC-CB70B0A62A50}"/>
              </a:ext>
            </a:extLst>
          </p:cNvPr>
          <p:cNvSpPr>
            <a:spLocks noGrp="1"/>
          </p:cNvSpPr>
          <p:nvPr>
            <p:ph type="ftr" sz="quarter" idx="11"/>
          </p:nvPr>
        </p:nvSpPr>
        <p:spPr/>
        <p:txBody>
          <a:bodyPr/>
          <a:lstStyle/>
          <a:p>
            <a:r>
              <a:rPr lang="en-US"/>
              <a:t>Sample Footer Text</a:t>
            </a:r>
          </a:p>
        </p:txBody>
      </p:sp>
      <p:sp>
        <p:nvSpPr>
          <p:cNvPr id="9" name="Espace réservé du numéro de diapositive 8">
            <a:extLst>
              <a:ext uri="{FF2B5EF4-FFF2-40B4-BE49-F238E27FC236}">
                <a16:creationId xmlns:a16="http://schemas.microsoft.com/office/drawing/2014/main" id="{840B1EC6-A3EB-49F9-B505-B3A66840EC72}"/>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38262666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D90D1A-6624-44DF-BBF9-3905D4CF306F}"/>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51C009A8-7C50-49AF-A9BC-AD05A10CF6FF}"/>
              </a:ext>
            </a:extLst>
          </p:cNvPr>
          <p:cNvSpPr>
            <a:spLocks noGrp="1"/>
          </p:cNvSpPr>
          <p:nvPr>
            <p:ph type="dt" sz="half" idx="10"/>
          </p:nvPr>
        </p:nvSpPr>
        <p:spPr/>
        <p:txBody>
          <a:bodyPr/>
          <a:lstStyle/>
          <a:p>
            <a:fld id="{E8352ED3-3C46-4C9A-9738-67B2D875E7E2}" type="datetime2">
              <a:rPr lang="en-US" smtClean="0"/>
              <a:pPr/>
              <a:t>Tuesday, April 27, 2021</a:t>
            </a:fld>
            <a:endParaRPr lang="en-US"/>
          </a:p>
        </p:txBody>
      </p:sp>
      <p:sp>
        <p:nvSpPr>
          <p:cNvPr id="4" name="Espace réservé du pied de page 3">
            <a:extLst>
              <a:ext uri="{FF2B5EF4-FFF2-40B4-BE49-F238E27FC236}">
                <a16:creationId xmlns:a16="http://schemas.microsoft.com/office/drawing/2014/main" id="{CF222C31-C053-4C92-95F5-A6B3DB2310B1}"/>
              </a:ext>
            </a:extLst>
          </p:cNvPr>
          <p:cNvSpPr>
            <a:spLocks noGrp="1"/>
          </p:cNvSpPr>
          <p:nvPr>
            <p:ph type="ftr" sz="quarter" idx="11"/>
          </p:nvPr>
        </p:nvSpPr>
        <p:spPr/>
        <p:txBody>
          <a:bodyPr/>
          <a:lstStyle/>
          <a:p>
            <a:r>
              <a:rPr lang="en-US"/>
              <a:t>Sample Footer Text</a:t>
            </a:r>
          </a:p>
        </p:txBody>
      </p:sp>
      <p:sp>
        <p:nvSpPr>
          <p:cNvPr id="5" name="Espace réservé du numéro de diapositive 4">
            <a:extLst>
              <a:ext uri="{FF2B5EF4-FFF2-40B4-BE49-F238E27FC236}">
                <a16:creationId xmlns:a16="http://schemas.microsoft.com/office/drawing/2014/main" id="{61D607B5-5454-4C32-B36F-5EF7384D0EAC}"/>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258020476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3C59BF8-A3AE-45C3-BE27-FA2AC9893543}"/>
              </a:ext>
            </a:extLst>
          </p:cNvPr>
          <p:cNvSpPr>
            <a:spLocks noGrp="1"/>
          </p:cNvSpPr>
          <p:nvPr>
            <p:ph type="dt" sz="half" idx="10"/>
          </p:nvPr>
        </p:nvSpPr>
        <p:spPr/>
        <p:txBody>
          <a:bodyPr/>
          <a:lstStyle/>
          <a:p>
            <a:fld id="{E8352ED3-3C46-4C9A-9738-67B2D875E7E2}" type="datetime2">
              <a:rPr lang="en-US" smtClean="0"/>
              <a:pPr/>
              <a:t>Tuesday, April 27, 2021</a:t>
            </a:fld>
            <a:endParaRPr lang="en-US"/>
          </a:p>
        </p:txBody>
      </p:sp>
      <p:sp>
        <p:nvSpPr>
          <p:cNvPr id="3" name="Espace réservé du pied de page 2">
            <a:extLst>
              <a:ext uri="{FF2B5EF4-FFF2-40B4-BE49-F238E27FC236}">
                <a16:creationId xmlns:a16="http://schemas.microsoft.com/office/drawing/2014/main" id="{6249424E-31E8-4154-B62E-3F935744BF21}"/>
              </a:ext>
            </a:extLst>
          </p:cNvPr>
          <p:cNvSpPr>
            <a:spLocks noGrp="1"/>
          </p:cNvSpPr>
          <p:nvPr>
            <p:ph type="ftr" sz="quarter" idx="11"/>
          </p:nvPr>
        </p:nvSpPr>
        <p:spPr/>
        <p:txBody>
          <a:bodyPr/>
          <a:lstStyle/>
          <a:p>
            <a:r>
              <a:rPr lang="en-US"/>
              <a:t>Sample Footer Text</a:t>
            </a:r>
          </a:p>
        </p:txBody>
      </p:sp>
      <p:sp>
        <p:nvSpPr>
          <p:cNvPr id="4" name="Espace réservé du numéro de diapositive 3">
            <a:extLst>
              <a:ext uri="{FF2B5EF4-FFF2-40B4-BE49-F238E27FC236}">
                <a16:creationId xmlns:a16="http://schemas.microsoft.com/office/drawing/2014/main" id="{C4E39884-CCC8-485F-A6DF-35AE4A92121F}"/>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126418803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86B696-0590-4A2E-977C-F857973E529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A50580BE-607D-4881-B07A-56BF38CFAC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120BDB56-EC92-4DA6-A8A7-7EDC82094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A68BF75-CE71-4033-8D57-213995BB86E6}"/>
              </a:ext>
            </a:extLst>
          </p:cNvPr>
          <p:cNvSpPr>
            <a:spLocks noGrp="1"/>
          </p:cNvSpPr>
          <p:nvPr>
            <p:ph type="dt" sz="half" idx="10"/>
          </p:nvPr>
        </p:nvSpPr>
        <p:spPr/>
        <p:txBody>
          <a:bodyPr/>
          <a:lstStyle/>
          <a:p>
            <a:fld id="{E8352ED3-3C46-4C9A-9738-67B2D875E7E2}" type="datetime2">
              <a:rPr lang="en-US" smtClean="0"/>
              <a:pPr/>
              <a:t>Tuesday, April 27, 2021</a:t>
            </a:fld>
            <a:endParaRPr lang="en-US"/>
          </a:p>
        </p:txBody>
      </p:sp>
      <p:sp>
        <p:nvSpPr>
          <p:cNvPr id="6" name="Espace réservé du pied de page 5">
            <a:extLst>
              <a:ext uri="{FF2B5EF4-FFF2-40B4-BE49-F238E27FC236}">
                <a16:creationId xmlns:a16="http://schemas.microsoft.com/office/drawing/2014/main" id="{3B13B81A-2254-4B27-8AB8-BD23BB6607A1}"/>
              </a:ext>
            </a:extLst>
          </p:cNvPr>
          <p:cNvSpPr>
            <a:spLocks noGrp="1"/>
          </p:cNvSpPr>
          <p:nvPr>
            <p:ph type="ftr" sz="quarter" idx="11"/>
          </p:nvPr>
        </p:nvSpPr>
        <p:spPr/>
        <p:txBody>
          <a:bodyPr/>
          <a:lstStyle/>
          <a:p>
            <a:r>
              <a:rPr lang="en-US"/>
              <a:t>Sample Footer Text</a:t>
            </a:r>
          </a:p>
        </p:txBody>
      </p:sp>
      <p:sp>
        <p:nvSpPr>
          <p:cNvPr id="7" name="Espace réservé du numéro de diapositive 6">
            <a:extLst>
              <a:ext uri="{FF2B5EF4-FFF2-40B4-BE49-F238E27FC236}">
                <a16:creationId xmlns:a16="http://schemas.microsoft.com/office/drawing/2014/main" id="{2D949603-251E-45AF-B38F-942893BDECFF}"/>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293572708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154F2-EE83-4662-9502-9B84E084F0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D25DBDFF-1C1D-4309-9907-0E40BC17AF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4E143A53-76E5-4116-832B-8E31F990AB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3081699-A834-43DD-A49D-A6071FA528FF}"/>
              </a:ext>
            </a:extLst>
          </p:cNvPr>
          <p:cNvSpPr>
            <a:spLocks noGrp="1"/>
          </p:cNvSpPr>
          <p:nvPr>
            <p:ph type="dt" sz="half" idx="10"/>
          </p:nvPr>
        </p:nvSpPr>
        <p:spPr/>
        <p:txBody>
          <a:bodyPr/>
          <a:lstStyle/>
          <a:p>
            <a:fld id="{E8352ED3-3C46-4C9A-9738-67B2D875E7E2}" type="datetime2">
              <a:rPr lang="en-US" smtClean="0"/>
              <a:pPr/>
              <a:t>Tuesday, April 27, 2021</a:t>
            </a:fld>
            <a:endParaRPr lang="en-US"/>
          </a:p>
        </p:txBody>
      </p:sp>
      <p:sp>
        <p:nvSpPr>
          <p:cNvPr id="6" name="Espace réservé du pied de page 5">
            <a:extLst>
              <a:ext uri="{FF2B5EF4-FFF2-40B4-BE49-F238E27FC236}">
                <a16:creationId xmlns:a16="http://schemas.microsoft.com/office/drawing/2014/main" id="{26D51EE3-67C9-40A3-A935-EDC971A3E087}"/>
              </a:ext>
            </a:extLst>
          </p:cNvPr>
          <p:cNvSpPr>
            <a:spLocks noGrp="1"/>
          </p:cNvSpPr>
          <p:nvPr>
            <p:ph type="ftr" sz="quarter" idx="11"/>
          </p:nvPr>
        </p:nvSpPr>
        <p:spPr/>
        <p:txBody>
          <a:bodyPr/>
          <a:lstStyle/>
          <a:p>
            <a:r>
              <a:rPr lang="en-US"/>
              <a:t>Sample Footer Text</a:t>
            </a:r>
          </a:p>
        </p:txBody>
      </p:sp>
      <p:sp>
        <p:nvSpPr>
          <p:cNvPr id="7" name="Espace réservé du numéro de diapositive 6">
            <a:extLst>
              <a:ext uri="{FF2B5EF4-FFF2-40B4-BE49-F238E27FC236}">
                <a16:creationId xmlns:a16="http://schemas.microsoft.com/office/drawing/2014/main" id="{15706D6D-A0F4-4301-8457-956B13AE49E3}"/>
              </a:ext>
            </a:extLst>
          </p:cNvPr>
          <p:cNvSpPr>
            <a:spLocks noGrp="1"/>
          </p:cNvSpPr>
          <p:nvPr>
            <p:ph type="sldNum" sz="quarter" idx="12"/>
          </p:nvPr>
        </p:nvSpPr>
        <p:spPr/>
        <p:txBody>
          <a:bodyPr/>
          <a:lstStyle/>
          <a:p>
            <a:fld id="{3A4F6043-7A67-491B-98BC-F933DED7226D}" type="slidenum">
              <a:rPr lang="en-US" smtClean="0"/>
              <a:pPr/>
              <a:t>‹N°›</a:t>
            </a:fld>
            <a:endParaRPr lang="en-US"/>
          </a:p>
        </p:txBody>
      </p:sp>
    </p:spTree>
    <p:extLst>
      <p:ext uri="{BB962C8B-B14F-4D97-AF65-F5344CB8AC3E}">
        <p14:creationId xmlns:p14="http://schemas.microsoft.com/office/powerpoint/2010/main" val="77875153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E372F3B-2EBF-4374-86F2-FB0C4F6F2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ADC7C598-438D-476C-B327-13703A69D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4D011C5-1162-4E33-A84E-ABD7C9C8E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52ED3-3C46-4C9A-9738-67B2D875E7E2}" type="datetime2">
              <a:rPr lang="en-US" smtClean="0"/>
              <a:pPr/>
              <a:t>Tuesday, April 27, 2021</a:t>
            </a:fld>
            <a:endParaRPr lang="en-US"/>
          </a:p>
        </p:txBody>
      </p:sp>
      <p:sp>
        <p:nvSpPr>
          <p:cNvPr id="5" name="Espace réservé du pied de page 4">
            <a:extLst>
              <a:ext uri="{FF2B5EF4-FFF2-40B4-BE49-F238E27FC236}">
                <a16:creationId xmlns:a16="http://schemas.microsoft.com/office/drawing/2014/main" id="{6171283A-D6D2-40A0-95F1-488C4E67B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p>
        </p:txBody>
      </p:sp>
      <p:sp>
        <p:nvSpPr>
          <p:cNvPr id="6" name="Espace réservé du numéro de diapositive 5">
            <a:extLst>
              <a:ext uri="{FF2B5EF4-FFF2-40B4-BE49-F238E27FC236}">
                <a16:creationId xmlns:a16="http://schemas.microsoft.com/office/drawing/2014/main" id="{9712130F-A84A-49EF-8034-954E571ABB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F6043-7A67-491B-98BC-F933DED7226D}" type="slidenum">
              <a:rPr lang="en-US" smtClean="0"/>
              <a:pPr/>
              <a:t>‹N°›</a:t>
            </a:fld>
            <a:endParaRPr lang="en-US"/>
          </a:p>
        </p:txBody>
      </p:sp>
    </p:spTree>
    <p:extLst>
      <p:ext uri="{BB962C8B-B14F-4D97-AF65-F5344CB8AC3E}">
        <p14:creationId xmlns:p14="http://schemas.microsoft.com/office/powerpoint/2010/main" val="2821158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cenghien.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5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6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63" name="Freeform: Shape 6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6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6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1B109AE2-FCAD-4A79-92D9-7CA638B57CAF}"/>
              </a:ext>
            </a:extLst>
          </p:cNvPr>
          <p:cNvSpPr>
            <a:spLocks noGrp="1"/>
          </p:cNvSpPr>
          <p:nvPr>
            <p:ph type="ctrTitle"/>
          </p:nvPr>
        </p:nvSpPr>
        <p:spPr>
          <a:xfrm>
            <a:off x="273285" y="1260173"/>
            <a:ext cx="3476488" cy="1692857"/>
          </a:xfrm>
        </p:spPr>
        <p:txBody>
          <a:bodyPr anchor="t">
            <a:normAutofit fontScale="90000"/>
          </a:bodyPr>
          <a:lstStyle/>
          <a:p>
            <a:r>
              <a:rPr lang="fr-FR" sz="4000" b="1">
                <a:solidFill>
                  <a:schemeClr val="tx2"/>
                </a:solidFill>
                <a:latin typeface="Tahoma"/>
                <a:ea typeface="Tahoma"/>
                <a:cs typeface="Tahoma"/>
              </a:rPr>
              <a:t>Analyse partagée</a:t>
            </a:r>
            <a:br>
              <a:rPr lang="fr-FR" sz="4000" b="1">
                <a:latin typeface="Tahoma"/>
                <a:ea typeface="Tahoma"/>
                <a:cs typeface="Tahoma"/>
              </a:rPr>
            </a:br>
            <a:r>
              <a:rPr lang="fr-FR" sz="4000" b="1">
                <a:solidFill>
                  <a:schemeClr val="tx2"/>
                </a:solidFill>
                <a:latin typeface="Tahoma"/>
                <a:ea typeface="Tahoma"/>
                <a:cs typeface="Tahoma"/>
              </a:rPr>
              <a:t>du territoire</a:t>
            </a:r>
            <a:endParaRPr lang="fr-BE" sz="4000" b="1">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 name="Sous-titre 2">
            <a:extLst>
              <a:ext uri="{FF2B5EF4-FFF2-40B4-BE49-F238E27FC236}">
                <a16:creationId xmlns:a16="http://schemas.microsoft.com/office/drawing/2014/main" id="{19B7795F-1130-405E-B197-D42272C157FB}"/>
              </a:ext>
            </a:extLst>
          </p:cNvPr>
          <p:cNvSpPr>
            <a:spLocks noGrp="1"/>
          </p:cNvSpPr>
          <p:nvPr>
            <p:ph type="subTitle" idx="1"/>
          </p:nvPr>
        </p:nvSpPr>
        <p:spPr>
          <a:xfrm>
            <a:off x="273285" y="2954797"/>
            <a:ext cx="3476488" cy="1326084"/>
          </a:xfrm>
        </p:spPr>
        <p:txBody>
          <a:bodyPr anchor="b">
            <a:normAutofit fontScale="92500" lnSpcReduction="20000"/>
          </a:bodyPr>
          <a:lstStyle/>
          <a:p>
            <a:r>
              <a:rPr lang="fr-FR" sz="2000" b="1">
                <a:solidFill>
                  <a:schemeClr val="tx2"/>
                </a:solidFill>
                <a:latin typeface="Tahoma"/>
                <a:ea typeface="Tahoma"/>
                <a:cs typeface="Tahoma"/>
              </a:rPr>
              <a:t>Enquête : </a:t>
            </a:r>
            <a:endParaRPr lang="fr-BE" sz="2000">
              <a:solidFill>
                <a:schemeClr val="tx2"/>
              </a:solidFill>
              <a:latin typeface="Tahoma"/>
              <a:ea typeface="Tahoma"/>
              <a:cs typeface="Tahoma"/>
            </a:endParaRPr>
          </a:p>
          <a:p>
            <a:r>
              <a:rPr lang="fr-FR" sz="2000">
                <a:solidFill>
                  <a:schemeClr val="tx2"/>
                </a:solidFill>
                <a:latin typeface="Tahoma"/>
                <a:ea typeface="Tahoma"/>
                <a:cs typeface="Tahoma"/>
              </a:rPr>
              <a:t>Enjeux prioritaires </a:t>
            </a:r>
            <a:endParaRPr lang="fr-BE" sz="2000">
              <a:solidFill>
                <a:schemeClr val="tx2"/>
              </a:solidFill>
              <a:latin typeface="Tahoma"/>
              <a:ea typeface="Tahoma"/>
              <a:cs typeface="Tahoma"/>
            </a:endParaRPr>
          </a:p>
          <a:p>
            <a:r>
              <a:rPr lang="fr-FR" sz="2000">
                <a:solidFill>
                  <a:schemeClr val="tx2"/>
                </a:solidFill>
                <a:latin typeface="Tahoma"/>
                <a:ea typeface="Tahoma"/>
                <a:cs typeface="Tahoma"/>
              </a:rPr>
              <a:t>pour la culture </a:t>
            </a:r>
            <a:endParaRPr lang="fr-BE" sz="2000">
              <a:solidFill>
                <a:schemeClr val="tx2"/>
              </a:solidFill>
              <a:latin typeface="Tahoma"/>
              <a:ea typeface="Tahoma"/>
              <a:cs typeface="Tahoma"/>
            </a:endParaRPr>
          </a:p>
          <a:p>
            <a:r>
              <a:rPr lang="fr-FR" sz="2000">
                <a:solidFill>
                  <a:schemeClr val="tx2"/>
                </a:solidFill>
                <a:latin typeface="Tahoma"/>
                <a:ea typeface="Tahoma"/>
                <a:cs typeface="Tahoma"/>
              </a:rPr>
              <a:t>sur la commune d’Enghien</a:t>
            </a:r>
            <a:endParaRPr lang="fr-BE" sz="2000">
              <a:solidFill>
                <a:schemeClr val="tx2"/>
              </a:solidFill>
              <a:latin typeface="Tahoma"/>
              <a:ea typeface="Tahoma"/>
              <a:cs typeface="Tahoma"/>
            </a:endParaRPr>
          </a:p>
        </p:txBody>
      </p:sp>
      <p:pic>
        <p:nvPicPr>
          <p:cNvPr id="6" name="Image 5">
            <a:extLst>
              <a:ext uri="{FF2B5EF4-FFF2-40B4-BE49-F238E27FC236}">
                <a16:creationId xmlns:a16="http://schemas.microsoft.com/office/drawing/2014/main" id="{095B5D43-0CEA-4946-9C24-AA94586B7675}"/>
              </a:ext>
            </a:extLst>
          </p:cNvPr>
          <p:cNvPicPr>
            <a:picLocks noChangeAspect="1"/>
          </p:cNvPicPr>
          <p:nvPr/>
        </p:nvPicPr>
        <p:blipFill>
          <a:blip r:embed="rId2">
            <a:extLst>
              <a:ext uri="{28A0092B-C50C-407E-A947-70E740481C1C}">
                <a14:useLocalDpi xmlns:a14="http://schemas.microsoft.com/office/drawing/2010/main" val="0"/>
              </a:ext>
            </a:extLst>
          </a:blip>
          <a:srcRect l="693" r="693"/>
          <a:stretch/>
        </p:blipFill>
        <p:spPr>
          <a:xfrm>
            <a:off x="6482654" y="463062"/>
            <a:ext cx="4083289" cy="5858817"/>
          </a:xfrm>
          <a:custGeom>
            <a:avLst/>
            <a:gdLst/>
            <a:ahLst/>
            <a:cxnLst/>
            <a:rect l="l" t="t" r="r" b="b"/>
            <a:pathLst>
              <a:path w="5017317" h="5380277">
                <a:moveTo>
                  <a:pt x="0" y="0"/>
                </a:moveTo>
                <a:lnTo>
                  <a:pt x="5017317" y="0"/>
                </a:lnTo>
                <a:lnTo>
                  <a:pt x="5017317" y="5380277"/>
                </a:lnTo>
                <a:lnTo>
                  <a:pt x="0" y="5380277"/>
                </a:lnTo>
                <a:close/>
              </a:path>
            </a:pathLst>
          </a:custGeom>
        </p:spPr>
      </p:pic>
      <p:pic>
        <p:nvPicPr>
          <p:cNvPr id="8" name="Image 7">
            <a:extLst>
              <a:ext uri="{FF2B5EF4-FFF2-40B4-BE49-F238E27FC236}">
                <a16:creationId xmlns:a16="http://schemas.microsoft.com/office/drawing/2014/main" id="{741D0FE0-D250-4898-8370-FD68A47A4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907" y="4381247"/>
            <a:ext cx="977244" cy="1239944"/>
          </a:xfrm>
          <a:prstGeom prst="rect">
            <a:avLst/>
          </a:prstGeom>
        </p:spPr>
      </p:pic>
    </p:spTree>
    <p:extLst>
      <p:ext uri="{BB962C8B-B14F-4D97-AF65-F5344CB8AC3E}">
        <p14:creationId xmlns:p14="http://schemas.microsoft.com/office/powerpoint/2010/main" val="41987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007977-2CA9-4158-ACBA-D3B539F65CFA}"/>
              </a:ext>
            </a:extLst>
          </p:cNvPr>
          <p:cNvSpPr>
            <a:spLocks noGrp="1"/>
          </p:cNvSpPr>
          <p:nvPr>
            <p:ph type="title"/>
          </p:nvPr>
        </p:nvSpPr>
        <p:spPr>
          <a:xfrm>
            <a:off x="234706" y="217109"/>
            <a:ext cx="10515600" cy="612266"/>
          </a:xfrm>
        </p:spPr>
        <p:txBody>
          <a:bodyPr>
            <a:normAutofit fontScale="90000"/>
          </a:bodyPr>
          <a:lstStyle/>
          <a:p>
            <a:r>
              <a:rPr lang="fr-FR" sz="4000">
                <a:latin typeface="Tahoma" panose="020B0604030504040204" pitchFamily="34" charset="0"/>
                <a:ea typeface="Tahoma" panose="020B0604030504040204" pitchFamily="34" charset="0"/>
                <a:cs typeface="Tahoma" panose="020B0604030504040204" pitchFamily="34" charset="0"/>
              </a:rPr>
              <a:t>Actif dans une association</a:t>
            </a:r>
            <a:endParaRPr lang="fr-BE" sz="4000">
              <a:latin typeface="Tahoma" panose="020B0604030504040204" pitchFamily="34" charset="0"/>
              <a:ea typeface="Tahoma" panose="020B0604030504040204" pitchFamily="34" charset="0"/>
              <a:cs typeface="Tahoma" panose="020B0604030504040204" pitchFamily="34" charset="0"/>
            </a:endParaRPr>
          </a:p>
        </p:txBody>
      </p:sp>
      <p:sp>
        <p:nvSpPr>
          <p:cNvPr id="6" name="ZoneTexte 5">
            <a:extLst>
              <a:ext uri="{FF2B5EF4-FFF2-40B4-BE49-F238E27FC236}">
                <a16:creationId xmlns:a16="http://schemas.microsoft.com/office/drawing/2014/main" id="{B7E169EE-503C-4E61-9BF9-64ECC6E0C895}"/>
              </a:ext>
            </a:extLst>
          </p:cNvPr>
          <p:cNvSpPr txBox="1"/>
          <p:nvPr/>
        </p:nvSpPr>
        <p:spPr>
          <a:xfrm>
            <a:off x="234706" y="793868"/>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graphicFrame>
        <p:nvGraphicFramePr>
          <p:cNvPr id="7" name="Espace réservé du contenu 6">
            <a:extLst>
              <a:ext uri="{FF2B5EF4-FFF2-40B4-BE49-F238E27FC236}">
                <a16:creationId xmlns:a16="http://schemas.microsoft.com/office/drawing/2014/main" id="{D8850591-5BDD-40F7-A13C-3EDAD2DB2E73}"/>
              </a:ext>
            </a:extLst>
          </p:cNvPr>
          <p:cNvGraphicFramePr>
            <a:graphicFrameLocks noGrp="1"/>
          </p:cNvGraphicFramePr>
          <p:nvPr>
            <p:ph idx="1"/>
            <p:extLst>
              <p:ext uri="{D42A27DB-BD31-4B8C-83A1-F6EECF244321}">
                <p14:modId xmlns:p14="http://schemas.microsoft.com/office/powerpoint/2010/main" val="1079865062"/>
              </p:ext>
            </p:extLst>
          </p:nvPr>
        </p:nvGraphicFramePr>
        <p:xfrm>
          <a:off x="502640" y="1678404"/>
          <a:ext cx="10515600" cy="4647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578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4011F9-0F87-459E-A7C4-6A675A5249E1}"/>
              </a:ext>
            </a:extLst>
          </p:cNvPr>
          <p:cNvSpPr>
            <a:spLocks noGrp="1"/>
          </p:cNvSpPr>
          <p:nvPr>
            <p:ph type="title"/>
          </p:nvPr>
        </p:nvSpPr>
        <p:spPr>
          <a:xfrm>
            <a:off x="171595" y="227679"/>
            <a:ext cx="10515600" cy="709126"/>
          </a:xfrm>
        </p:spPr>
        <p:txBody>
          <a:bodyPr>
            <a:normAutofit/>
          </a:bodyPr>
          <a:lstStyle/>
          <a:p>
            <a:r>
              <a:rPr lang="fr-FR" sz="4000">
                <a:latin typeface="Tahoma" panose="020B0604030504040204" pitchFamily="34" charset="0"/>
                <a:ea typeface="Tahoma" panose="020B0604030504040204" pitchFamily="34" charset="0"/>
                <a:cs typeface="Tahoma" panose="020B0604030504040204" pitchFamily="34" charset="0"/>
              </a:rPr>
              <a:t>Centres d’intérêt</a:t>
            </a:r>
            <a:endParaRPr lang="fr-BE" sz="40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Espace réservé du contenu 6">
            <a:extLst>
              <a:ext uri="{FF2B5EF4-FFF2-40B4-BE49-F238E27FC236}">
                <a16:creationId xmlns:a16="http://schemas.microsoft.com/office/drawing/2014/main" id="{47AB4539-3B41-4AE9-BD46-1BF4DED3D07E}"/>
              </a:ext>
            </a:extLst>
          </p:cNvPr>
          <p:cNvGraphicFramePr>
            <a:graphicFrameLocks noGrp="1"/>
          </p:cNvGraphicFramePr>
          <p:nvPr>
            <p:ph idx="1"/>
            <p:extLst>
              <p:ext uri="{D42A27DB-BD31-4B8C-83A1-F6EECF244321}">
                <p14:modId xmlns:p14="http://schemas.microsoft.com/office/powerpoint/2010/main" val="3684831949"/>
              </p:ext>
            </p:extLst>
          </p:nvPr>
        </p:nvGraphicFramePr>
        <p:xfrm>
          <a:off x="171595" y="1367405"/>
          <a:ext cx="11925329" cy="5415949"/>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A407A406-2FB3-4E70-BB86-B99B7C0A003E}"/>
              </a:ext>
            </a:extLst>
          </p:cNvPr>
          <p:cNvSpPr txBox="1"/>
          <p:nvPr/>
        </p:nvSpPr>
        <p:spPr>
          <a:xfrm>
            <a:off x="171595" y="873323"/>
            <a:ext cx="2467342" cy="307777"/>
          </a:xfrm>
          <a:prstGeom prst="rect">
            <a:avLst/>
          </a:prstGeom>
          <a:noFill/>
        </p:spPr>
        <p:txBody>
          <a:bodyPr wrap="none" lIns="91440" tIns="45720" rIns="91440" bIns="45720" rtlCol="0" anchor="t">
            <a:spAutoFit/>
          </a:bodyPr>
          <a:lstStyle/>
          <a:p>
            <a:r>
              <a:rPr lang="fr-FR" sz="1400" b="1">
                <a:latin typeface="Tahoma"/>
                <a:ea typeface="Tahoma"/>
                <a:cs typeface="Tahoma"/>
              </a:rPr>
              <a:t>110/122 réponses - 90%</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8431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70F442-B397-4FD9-87E9-54C4CA3CCF66}"/>
              </a:ext>
            </a:extLst>
          </p:cNvPr>
          <p:cNvSpPr>
            <a:spLocks noGrp="1"/>
          </p:cNvSpPr>
          <p:nvPr>
            <p:ph type="title"/>
          </p:nvPr>
        </p:nvSpPr>
        <p:spPr>
          <a:xfrm>
            <a:off x="152176" y="163210"/>
            <a:ext cx="11835692" cy="1558037"/>
          </a:xfrm>
        </p:spPr>
        <p:txBody>
          <a:bodyPr>
            <a:normAutofit fontScale="90000"/>
          </a:bodyPr>
          <a:lstStyle/>
          <a:p>
            <a:r>
              <a:rPr lang="fr-FR">
                <a:latin typeface="Tahoma"/>
                <a:ea typeface="Tahoma"/>
                <a:cs typeface="Tahoma"/>
              </a:rPr>
              <a:t>Êtes-vous intéressé(e) </a:t>
            </a:r>
            <a:br>
              <a:rPr lang="fr-FR">
                <a:latin typeface="Tahoma"/>
                <a:ea typeface="Tahoma"/>
                <a:cs typeface="Tahoma"/>
              </a:rPr>
            </a:br>
            <a:r>
              <a:rPr lang="fr-FR">
                <a:latin typeface="Tahoma"/>
                <a:ea typeface="Tahoma"/>
                <a:cs typeface="Tahoma"/>
              </a:rPr>
              <a:t>par des activités culturelles ?</a:t>
            </a:r>
            <a:br>
              <a:rPr lang="fr-FR">
                <a:latin typeface="Tahoma"/>
                <a:ea typeface="Tahoma"/>
                <a:cs typeface="Tahoma"/>
              </a:rPr>
            </a:br>
            <a:r>
              <a:rPr lang="fr-FR" sz="2200">
                <a:latin typeface="Tahoma"/>
                <a:ea typeface="Tahoma"/>
                <a:cs typeface="Tahoma"/>
              </a:rPr>
              <a:t>(théâtre, concert, exposition, conférence, atelier créatif, projet participatif…)</a:t>
            </a:r>
          </a:p>
        </p:txBody>
      </p:sp>
      <p:graphicFrame>
        <p:nvGraphicFramePr>
          <p:cNvPr id="5" name="Graphique 4">
            <a:extLst>
              <a:ext uri="{FF2B5EF4-FFF2-40B4-BE49-F238E27FC236}">
                <a16:creationId xmlns:a16="http://schemas.microsoft.com/office/drawing/2014/main" id="{A5E8F445-82B6-4011-A7D1-519C45EB9F9F}"/>
              </a:ext>
            </a:extLst>
          </p:cNvPr>
          <p:cNvGraphicFramePr>
            <a:graphicFrameLocks/>
          </p:cNvGraphicFramePr>
          <p:nvPr>
            <p:extLst>
              <p:ext uri="{D42A27DB-BD31-4B8C-83A1-F6EECF244321}">
                <p14:modId xmlns:p14="http://schemas.microsoft.com/office/powerpoint/2010/main" val="4089513725"/>
              </p:ext>
            </p:extLst>
          </p:nvPr>
        </p:nvGraphicFramePr>
        <p:xfrm>
          <a:off x="2036189" y="1874315"/>
          <a:ext cx="7645139" cy="4667888"/>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FAA955B3-FFB3-42C8-AFF0-A10D9DBDCF29}"/>
              </a:ext>
            </a:extLst>
          </p:cNvPr>
          <p:cNvSpPr txBox="1"/>
          <p:nvPr/>
        </p:nvSpPr>
        <p:spPr>
          <a:xfrm>
            <a:off x="157214" y="1801258"/>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54035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403938-D371-434E-826F-F4A655329252}"/>
              </a:ext>
            </a:extLst>
          </p:cNvPr>
          <p:cNvSpPr>
            <a:spLocks noGrp="1"/>
          </p:cNvSpPr>
          <p:nvPr>
            <p:ph type="title"/>
          </p:nvPr>
        </p:nvSpPr>
        <p:spPr>
          <a:xfrm>
            <a:off x="267843" y="139324"/>
            <a:ext cx="10602493" cy="1388657"/>
          </a:xfrm>
        </p:spPr>
        <p:txBody>
          <a:bodyPr anchor="t">
            <a:normAutofit fontScale="90000"/>
          </a:bodyPr>
          <a:lstStyle/>
          <a:p>
            <a:r>
              <a:rPr lang="fr-FR" sz="4000">
                <a:latin typeface="Tahoma"/>
                <a:ea typeface="Tahoma"/>
                <a:cs typeface="Tahoma"/>
              </a:rPr>
              <a:t>À quelle fréquence participez-vous </a:t>
            </a:r>
            <a:br>
              <a:rPr lang="fr-FR" sz="4000">
                <a:latin typeface="Tahoma"/>
                <a:ea typeface="Tahoma"/>
                <a:cs typeface="Tahoma"/>
              </a:rPr>
            </a:br>
            <a:r>
              <a:rPr lang="fr-FR" sz="4000">
                <a:latin typeface="Tahoma"/>
                <a:ea typeface="Tahoma"/>
                <a:cs typeface="Tahoma"/>
              </a:rPr>
              <a:t>à des ateliers ou stages créatifs ? </a:t>
            </a:r>
            <a:br>
              <a:rPr lang="fr-FR" sz="4000">
                <a:latin typeface="Tahoma"/>
                <a:ea typeface="Tahoma"/>
                <a:cs typeface="Tahoma"/>
              </a:rPr>
            </a:br>
            <a:r>
              <a:rPr lang="fr-FR" sz="2000">
                <a:latin typeface="Tahoma"/>
                <a:ea typeface="Tahoma"/>
                <a:cs typeface="Tahoma"/>
              </a:rPr>
              <a:t>(théâtre, danse, arts plastiques,...) </a:t>
            </a:r>
            <a:endParaRPr lang="fr-BE" sz="3000">
              <a:solidFill>
                <a:schemeClr val="tx1"/>
              </a:solidFill>
              <a:latin typeface="Tahoma"/>
              <a:ea typeface="Tahoma"/>
              <a:cs typeface="Tahoma"/>
            </a:endParaRPr>
          </a:p>
        </p:txBody>
      </p:sp>
      <p:pic>
        <p:nvPicPr>
          <p:cNvPr id="5" name="Picture 6" descr="Tableau des réponses au formulaire Forms. Titre de la question : Si oui, à quelle fréquence participez-vous à des ateliers ou stages créatifs (théâtre, danse, arts plastiques,...) ?. Nombre de réponses : 115&amp;nbsp;réponses.">
            <a:extLst>
              <a:ext uri="{FF2B5EF4-FFF2-40B4-BE49-F238E27FC236}">
                <a16:creationId xmlns:a16="http://schemas.microsoft.com/office/drawing/2014/main" id="{325EE2C3-8439-4D86-8BD9-C4655A22B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094" r="-1" b="6530"/>
          <a:stretch/>
        </p:blipFill>
        <p:spPr bwMode="auto">
          <a:xfrm>
            <a:off x="59320" y="2162143"/>
            <a:ext cx="11016116" cy="359902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4101">
            <a:extLst>
              <a:ext uri="{FF2B5EF4-FFF2-40B4-BE49-F238E27FC236}">
                <a16:creationId xmlns:a16="http://schemas.microsoft.com/office/drawing/2014/main" id="{85343291-8F34-44C5-81FB-5071F09ACE00}"/>
              </a:ext>
            </a:extLst>
          </p:cNvPr>
          <p:cNvSpPr txBox="1">
            <a:spLocks/>
          </p:cNvSpPr>
          <p:nvPr/>
        </p:nvSpPr>
        <p:spPr>
          <a:xfrm>
            <a:off x="2023787" y="5583183"/>
            <a:ext cx="8554749" cy="66820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latin typeface="Tahoma"/>
                <a:ea typeface="Tahoma"/>
                <a:cs typeface="Tahoma"/>
              </a:rPr>
              <a:t>1 = </a:t>
            </a:r>
            <a:r>
              <a:rPr lang="en-US" sz="1800" err="1">
                <a:latin typeface="Tahoma"/>
                <a:ea typeface="Tahoma"/>
                <a:cs typeface="Tahoma"/>
              </a:rPr>
              <a:t>Rarement</a:t>
            </a:r>
            <a:r>
              <a:rPr lang="en-US" sz="1800">
                <a:latin typeface="Tahoma"/>
                <a:ea typeface="Tahoma"/>
                <a:cs typeface="Tahoma"/>
              </a:rPr>
              <a:t> - 2 = </a:t>
            </a:r>
            <a:r>
              <a:rPr lang="en-US" sz="1800" err="1">
                <a:latin typeface="Tahoma"/>
                <a:ea typeface="Tahoma"/>
                <a:cs typeface="Tahoma"/>
              </a:rPr>
              <a:t>Occasionnellement</a:t>
            </a:r>
            <a:r>
              <a:rPr lang="en-US" sz="1800">
                <a:latin typeface="Tahoma"/>
                <a:ea typeface="Tahoma"/>
                <a:cs typeface="Tahoma"/>
              </a:rPr>
              <a:t> - 3 = </a:t>
            </a:r>
            <a:r>
              <a:rPr lang="en-US" sz="1800" err="1">
                <a:latin typeface="Tahoma"/>
                <a:ea typeface="Tahoma"/>
                <a:cs typeface="Tahoma"/>
              </a:rPr>
              <a:t>Régulièrement</a:t>
            </a:r>
            <a:r>
              <a:rPr lang="en-US" sz="1800">
                <a:latin typeface="Tahoma"/>
                <a:ea typeface="Tahoma"/>
                <a:cs typeface="Tahoma"/>
              </a:rPr>
              <a:t> -  4 = </a:t>
            </a:r>
            <a:r>
              <a:rPr lang="en-US" sz="1800" err="1">
                <a:latin typeface="Tahoma"/>
                <a:ea typeface="Tahoma"/>
                <a:cs typeface="Tahoma"/>
              </a:rPr>
              <a:t>Intensément</a:t>
            </a:r>
            <a:endParaRPr lang="en-US">
              <a:latin typeface="Tahoma"/>
              <a:ea typeface="Tahoma"/>
              <a:cs typeface="Tahoma"/>
            </a:endParaRPr>
          </a:p>
          <a:p>
            <a:endParaRPr lang="en-US" sz="1800"/>
          </a:p>
        </p:txBody>
      </p:sp>
      <p:sp>
        <p:nvSpPr>
          <p:cNvPr id="6" name="ZoneTexte 5">
            <a:extLst>
              <a:ext uri="{FF2B5EF4-FFF2-40B4-BE49-F238E27FC236}">
                <a16:creationId xmlns:a16="http://schemas.microsoft.com/office/drawing/2014/main" id="{3CE78CA1-0BA2-4123-B3F2-ED0636AE0179}"/>
              </a:ext>
            </a:extLst>
          </p:cNvPr>
          <p:cNvSpPr txBox="1"/>
          <p:nvPr/>
        </p:nvSpPr>
        <p:spPr>
          <a:xfrm>
            <a:off x="271430" y="1519939"/>
            <a:ext cx="2467342" cy="307777"/>
          </a:xfrm>
          <a:prstGeom prst="rect">
            <a:avLst/>
          </a:prstGeom>
          <a:noFill/>
        </p:spPr>
        <p:txBody>
          <a:bodyPr wrap="none" lIns="91440" tIns="45720" rIns="91440" bIns="45720" rtlCol="0" anchor="t">
            <a:spAutoFit/>
          </a:bodyPr>
          <a:lstStyle/>
          <a:p>
            <a:r>
              <a:rPr lang="fr-FR" sz="1400" b="1">
                <a:latin typeface="Tahoma"/>
                <a:ea typeface="Tahoma"/>
                <a:cs typeface="Tahoma"/>
              </a:rPr>
              <a:t>115/122 réponses - 94%</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19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5917E8-DDB9-4C2B-B2B4-5A937FAC1FEA}"/>
              </a:ext>
            </a:extLst>
          </p:cNvPr>
          <p:cNvSpPr>
            <a:spLocks noGrp="1"/>
          </p:cNvSpPr>
          <p:nvPr>
            <p:ph type="title"/>
          </p:nvPr>
        </p:nvSpPr>
        <p:spPr>
          <a:xfrm>
            <a:off x="268447" y="0"/>
            <a:ext cx="11452173" cy="1853967"/>
          </a:xfrm>
        </p:spPr>
        <p:txBody>
          <a:bodyPr anchor="ctr">
            <a:normAutofit/>
          </a:bodyPr>
          <a:lstStyle/>
          <a:p>
            <a:r>
              <a:rPr lang="fr-FR" sz="4000">
                <a:latin typeface="Tahoma"/>
                <a:ea typeface="Tahoma"/>
                <a:cs typeface="Tahoma"/>
              </a:rPr>
              <a:t>À quelle fréquence assistez-vous </a:t>
            </a:r>
            <a:br>
              <a:rPr lang="fr-FR" sz="4000">
                <a:latin typeface="Tahoma"/>
                <a:ea typeface="Tahoma"/>
                <a:cs typeface="Tahoma"/>
              </a:rPr>
            </a:br>
            <a:r>
              <a:rPr lang="fr-FR" sz="4000">
                <a:latin typeface="Tahoma"/>
                <a:ea typeface="Tahoma"/>
                <a:cs typeface="Tahoma"/>
              </a:rPr>
              <a:t>à des activités culturelles comme spectateur ?</a:t>
            </a:r>
            <a:endParaRPr lang="fr-BE" sz="4000">
              <a:latin typeface="Tahoma"/>
              <a:ea typeface="Tahoma"/>
              <a:cs typeface="Tahoma"/>
            </a:endParaRPr>
          </a:p>
        </p:txBody>
      </p:sp>
      <p:sp>
        <p:nvSpPr>
          <p:cNvPr id="4102" name="Content Placeholder 4101">
            <a:extLst>
              <a:ext uri="{FF2B5EF4-FFF2-40B4-BE49-F238E27FC236}">
                <a16:creationId xmlns:a16="http://schemas.microsoft.com/office/drawing/2014/main" id="{7D6598C7-131B-4015-BC0C-38AEC5AFC892}"/>
              </a:ext>
            </a:extLst>
          </p:cNvPr>
          <p:cNvSpPr>
            <a:spLocks noGrp="1"/>
          </p:cNvSpPr>
          <p:nvPr>
            <p:ph idx="1"/>
          </p:nvPr>
        </p:nvSpPr>
        <p:spPr>
          <a:xfrm>
            <a:off x="1949143" y="5536403"/>
            <a:ext cx="8554749" cy="668209"/>
          </a:xfrm>
        </p:spPr>
        <p:txBody>
          <a:bodyPr anchor="ctr">
            <a:normAutofit/>
          </a:bodyPr>
          <a:lstStyle/>
          <a:p>
            <a:pPr marL="0" indent="0">
              <a:buNone/>
            </a:pPr>
            <a:r>
              <a:rPr lang="en-US" sz="1800">
                <a:solidFill>
                  <a:schemeClr val="tx1"/>
                </a:solidFill>
                <a:latin typeface="Tahoma"/>
                <a:ea typeface="Tahoma"/>
                <a:cs typeface="Tahoma"/>
              </a:rPr>
              <a:t>1 = </a:t>
            </a:r>
            <a:r>
              <a:rPr lang="en-US" sz="1800" err="1">
                <a:solidFill>
                  <a:schemeClr val="tx1"/>
                </a:solidFill>
                <a:latin typeface="Tahoma"/>
                <a:ea typeface="Tahoma"/>
                <a:cs typeface="Tahoma"/>
              </a:rPr>
              <a:t>Rarement</a:t>
            </a:r>
            <a:r>
              <a:rPr lang="en-US" sz="1800">
                <a:solidFill>
                  <a:schemeClr val="tx1"/>
                </a:solidFill>
                <a:latin typeface="Tahoma"/>
                <a:ea typeface="Tahoma"/>
                <a:cs typeface="Tahoma"/>
              </a:rPr>
              <a:t> - 2 = </a:t>
            </a:r>
            <a:r>
              <a:rPr lang="en-US" sz="1800" err="1">
                <a:solidFill>
                  <a:schemeClr val="tx1"/>
                </a:solidFill>
                <a:latin typeface="Tahoma"/>
                <a:ea typeface="Tahoma"/>
                <a:cs typeface="Tahoma"/>
              </a:rPr>
              <a:t>Occasionnellement</a:t>
            </a:r>
            <a:r>
              <a:rPr lang="en-US" sz="1800">
                <a:solidFill>
                  <a:schemeClr val="tx1"/>
                </a:solidFill>
                <a:latin typeface="Tahoma"/>
                <a:ea typeface="Tahoma"/>
                <a:cs typeface="Tahoma"/>
              </a:rPr>
              <a:t> - 3 = </a:t>
            </a:r>
            <a:r>
              <a:rPr lang="en-US" sz="1800" err="1">
                <a:solidFill>
                  <a:schemeClr val="tx1"/>
                </a:solidFill>
                <a:latin typeface="Tahoma"/>
                <a:ea typeface="Tahoma"/>
                <a:cs typeface="Tahoma"/>
              </a:rPr>
              <a:t>Réguliérement</a:t>
            </a:r>
            <a:r>
              <a:rPr lang="en-US" sz="1800">
                <a:solidFill>
                  <a:schemeClr val="tx1"/>
                </a:solidFill>
                <a:latin typeface="Tahoma"/>
                <a:ea typeface="Tahoma"/>
                <a:cs typeface="Tahoma"/>
              </a:rPr>
              <a:t> -  4 = </a:t>
            </a:r>
            <a:r>
              <a:rPr lang="en-US" sz="1800" err="1">
                <a:solidFill>
                  <a:schemeClr val="tx1"/>
                </a:solidFill>
                <a:latin typeface="Tahoma"/>
                <a:ea typeface="Tahoma"/>
                <a:cs typeface="Tahoma"/>
              </a:rPr>
              <a:t>Intensément</a:t>
            </a:r>
            <a:endParaRPr lang="en-US">
              <a:solidFill>
                <a:schemeClr val="tx1"/>
              </a:solidFill>
              <a:latin typeface="Tahoma"/>
              <a:ea typeface="Tahoma"/>
              <a:cs typeface="Tahoma"/>
            </a:endParaRPr>
          </a:p>
          <a:p>
            <a:endParaRPr lang="en-US" sz="1800">
              <a:solidFill>
                <a:schemeClr val="tx1"/>
              </a:solidFill>
            </a:endParaRPr>
          </a:p>
        </p:txBody>
      </p:sp>
      <p:pic>
        <p:nvPicPr>
          <p:cNvPr id="4098" name="Picture 2">
            <a:extLst>
              <a:ext uri="{FF2B5EF4-FFF2-40B4-BE49-F238E27FC236}">
                <a16:creationId xmlns:a16="http://schemas.microsoft.com/office/drawing/2014/main" id="{805DF0BA-887E-432D-ABE5-3A3CD4CD3F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127" r="-1" b="12425"/>
          <a:stretch/>
        </p:blipFill>
        <p:spPr bwMode="auto">
          <a:xfrm>
            <a:off x="162307" y="2258007"/>
            <a:ext cx="10669230" cy="327839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9535D9E5-FA90-46E6-AD7E-2F2A4354DF56}"/>
              </a:ext>
            </a:extLst>
          </p:cNvPr>
          <p:cNvSpPr txBox="1"/>
          <p:nvPr/>
        </p:nvSpPr>
        <p:spPr>
          <a:xfrm>
            <a:off x="340752" y="1546190"/>
            <a:ext cx="1396536" cy="307777"/>
          </a:xfrm>
          <a:prstGeom prst="rect">
            <a:avLst/>
          </a:prstGeom>
          <a:noFill/>
        </p:spPr>
        <p:txBody>
          <a:bodyPr wrap="none" rtlCol="0">
            <a:spAutoFit/>
          </a:bodyPr>
          <a:lstStyle/>
          <a:p>
            <a:r>
              <a:rPr lang="fr-FR" sz="1400" b="1">
                <a:latin typeface="Tahoma" panose="020B0604030504040204" pitchFamily="34" charset="0"/>
                <a:ea typeface="Tahoma" panose="020B0604030504040204" pitchFamily="34" charset="0"/>
                <a:cs typeface="Tahoma" panose="020B0604030504040204" pitchFamily="34" charset="0"/>
              </a:rPr>
              <a:t>122 réponses</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89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97735B-02CF-475B-A0A7-61667369E9D3}"/>
              </a:ext>
            </a:extLst>
          </p:cNvPr>
          <p:cNvSpPr>
            <a:spLocks noGrp="1"/>
          </p:cNvSpPr>
          <p:nvPr>
            <p:ph type="title"/>
          </p:nvPr>
        </p:nvSpPr>
        <p:spPr>
          <a:xfrm>
            <a:off x="420688" y="264457"/>
            <a:ext cx="10515600" cy="1325563"/>
          </a:xfrm>
        </p:spPr>
        <p:txBody>
          <a:bodyPr>
            <a:normAutofit fontScale="90000"/>
          </a:bodyPr>
          <a:lstStyle/>
          <a:p>
            <a:pPr>
              <a:lnSpc>
                <a:spcPct val="150000"/>
              </a:lnSpc>
            </a:pPr>
            <a:r>
              <a:rPr lang="fr-FR">
                <a:latin typeface="Tahoma"/>
                <a:ea typeface="Tahoma"/>
                <a:cs typeface="Tahoma"/>
              </a:rPr>
              <a:t>À quel type d'activités assistez-vous ?</a:t>
            </a:r>
            <a:br>
              <a:rPr lang="fr-FR">
                <a:latin typeface="Tahoma"/>
              </a:rPr>
            </a:br>
            <a:r>
              <a:rPr lang="fr-FR" sz="2000">
                <a:latin typeface="Tahoma"/>
                <a:ea typeface="Tahoma"/>
                <a:cs typeface="Tahoma"/>
              </a:rPr>
              <a:t>Plusieurs choix possibles</a:t>
            </a:r>
            <a:endParaRPr lang="fr-BE" sz="2000">
              <a:latin typeface="Tahoma"/>
              <a:ea typeface="Tahoma"/>
              <a:cs typeface="Tahoma"/>
            </a:endParaRPr>
          </a:p>
        </p:txBody>
      </p:sp>
      <p:graphicFrame>
        <p:nvGraphicFramePr>
          <p:cNvPr id="7" name="Espace réservé du contenu 6">
            <a:extLst>
              <a:ext uri="{FF2B5EF4-FFF2-40B4-BE49-F238E27FC236}">
                <a16:creationId xmlns:a16="http://schemas.microsoft.com/office/drawing/2014/main" id="{9298691A-919F-4903-B6BF-0CF9B3935E93}"/>
              </a:ext>
            </a:extLst>
          </p:cNvPr>
          <p:cNvGraphicFramePr>
            <a:graphicFrameLocks noGrp="1"/>
          </p:cNvGraphicFramePr>
          <p:nvPr>
            <p:ph idx="1"/>
            <p:extLst>
              <p:ext uri="{D42A27DB-BD31-4B8C-83A1-F6EECF244321}">
                <p14:modId xmlns:p14="http://schemas.microsoft.com/office/powerpoint/2010/main" val="2220160269"/>
              </p:ext>
            </p:extLst>
          </p:nvPr>
        </p:nvGraphicFramePr>
        <p:xfrm>
          <a:off x="420688" y="2130425"/>
          <a:ext cx="10542587" cy="4206875"/>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7457CE64-0003-4033-908B-6F7102B82C0C}"/>
              </a:ext>
            </a:extLst>
          </p:cNvPr>
          <p:cNvSpPr txBox="1"/>
          <p:nvPr/>
        </p:nvSpPr>
        <p:spPr>
          <a:xfrm>
            <a:off x="420688" y="1552445"/>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2688533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8EE0B-4B55-4582-8AD1-B6CF666A480E}"/>
              </a:ext>
            </a:extLst>
          </p:cNvPr>
          <p:cNvSpPr>
            <a:spLocks noGrp="1"/>
          </p:cNvSpPr>
          <p:nvPr>
            <p:ph type="title"/>
          </p:nvPr>
        </p:nvSpPr>
        <p:spPr>
          <a:xfrm>
            <a:off x="334347" y="278705"/>
            <a:ext cx="10515600" cy="1325563"/>
          </a:xfrm>
        </p:spPr>
        <p:txBody>
          <a:bodyPr>
            <a:normAutofit/>
          </a:bodyPr>
          <a:lstStyle/>
          <a:p>
            <a:r>
              <a:rPr lang="fr-FR" sz="4000">
                <a:latin typeface="Tahoma"/>
                <a:ea typeface="Tahoma"/>
                <a:cs typeface="Tahoma"/>
              </a:rPr>
              <a:t>Fréquentez-vous d’autres lieux culturels </a:t>
            </a:r>
            <a:br>
              <a:rPr lang="fr-FR" sz="4000">
                <a:latin typeface="Tahoma"/>
                <a:ea typeface="Tahoma"/>
                <a:cs typeface="Tahoma"/>
              </a:rPr>
            </a:br>
            <a:r>
              <a:rPr lang="fr-FR" sz="4000">
                <a:latin typeface="Tahoma"/>
                <a:ea typeface="Tahoma"/>
                <a:cs typeface="Tahoma"/>
              </a:rPr>
              <a:t>que le Centre culturel d’Enghien ?</a:t>
            </a:r>
            <a:endParaRPr lang="fr-BE" sz="4000">
              <a:latin typeface="Tahoma"/>
              <a:ea typeface="Tahoma"/>
              <a:cs typeface="Tahoma"/>
            </a:endParaRPr>
          </a:p>
        </p:txBody>
      </p:sp>
      <p:graphicFrame>
        <p:nvGraphicFramePr>
          <p:cNvPr id="6" name="Espace réservé du contenu 5">
            <a:extLst>
              <a:ext uri="{FF2B5EF4-FFF2-40B4-BE49-F238E27FC236}">
                <a16:creationId xmlns:a16="http://schemas.microsoft.com/office/drawing/2014/main" id="{7DDABFB2-FAA4-477F-AC4F-AE9A56708A77}"/>
              </a:ext>
            </a:extLst>
          </p:cNvPr>
          <p:cNvGraphicFramePr>
            <a:graphicFrameLocks noGrp="1"/>
          </p:cNvGraphicFramePr>
          <p:nvPr>
            <p:ph idx="1"/>
            <p:extLst>
              <p:ext uri="{D42A27DB-BD31-4B8C-83A1-F6EECF244321}">
                <p14:modId xmlns:p14="http://schemas.microsoft.com/office/powerpoint/2010/main" val="2155353944"/>
              </p:ext>
            </p:extLst>
          </p:nvPr>
        </p:nvGraphicFramePr>
        <p:xfrm>
          <a:off x="335039" y="1664426"/>
          <a:ext cx="11489265" cy="5045603"/>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98C3978D-F93B-4C59-A0B5-0534976C9B9A}"/>
              </a:ext>
            </a:extLst>
          </p:cNvPr>
          <p:cNvSpPr txBox="1"/>
          <p:nvPr/>
        </p:nvSpPr>
        <p:spPr>
          <a:xfrm>
            <a:off x="334347" y="1603671"/>
            <a:ext cx="2637260" cy="307777"/>
          </a:xfrm>
          <a:prstGeom prst="rect">
            <a:avLst/>
          </a:prstGeom>
          <a:noFill/>
        </p:spPr>
        <p:txBody>
          <a:bodyPr wrap="none" lIns="91440" tIns="45720" rIns="91440" bIns="45720" rtlCol="0" anchor="t">
            <a:spAutoFit/>
          </a:bodyPr>
          <a:lstStyle/>
          <a:p>
            <a:r>
              <a:rPr lang="fr-FR" sz="1400" b="1">
                <a:latin typeface="Tahoma"/>
                <a:ea typeface="Tahoma"/>
                <a:cs typeface="Tahoma"/>
              </a:rPr>
              <a:t>120/122 réponses - 98,5%</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752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F12A4A-5792-4151-913A-E84F02AB092F}"/>
              </a:ext>
            </a:extLst>
          </p:cNvPr>
          <p:cNvSpPr>
            <a:spLocks noGrp="1"/>
          </p:cNvSpPr>
          <p:nvPr>
            <p:ph type="title"/>
          </p:nvPr>
        </p:nvSpPr>
        <p:spPr>
          <a:xfrm>
            <a:off x="287723" y="683388"/>
            <a:ext cx="10515600" cy="1142237"/>
          </a:xfrm>
        </p:spPr>
        <p:txBody>
          <a:bodyPr>
            <a:normAutofit fontScale="90000"/>
          </a:bodyPr>
          <a:lstStyle/>
          <a:p>
            <a:pPr>
              <a:lnSpc>
                <a:spcPct val="150000"/>
              </a:lnSpc>
            </a:pPr>
            <a:r>
              <a:rPr lang="fr-FR">
                <a:latin typeface="Tahoma"/>
                <a:ea typeface="Tahoma"/>
                <a:cs typeface="Tahoma"/>
              </a:rPr>
              <a:t>Où assistez-vous à ces activités ?</a:t>
            </a:r>
            <a:br>
              <a:rPr lang="fr-FR">
                <a:latin typeface="Tahoma"/>
                <a:ea typeface="Tahoma"/>
                <a:cs typeface="Tahoma"/>
              </a:rPr>
            </a:br>
            <a:r>
              <a:rPr lang="fr-FR" sz="2000">
                <a:latin typeface="Tahoma"/>
                <a:ea typeface="Tahoma"/>
                <a:cs typeface="Tahoma"/>
              </a:rPr>
              <a:t>Plusieurs choix possibles</a:t>
            </a:r>
            <a:br>
              <a:rPr lang="fr-FR"/>
            </a:br>
            <a:endParaRPr lang="fr-BE"/>
          </a:p>
        </p:txBody>
      </p:sp>
      <p:graphicFrame>
        <p:nvGraphicFramePr>
          <p:cNvPr id="4" name="Espace réservé du contenu 3">
            <a:extLst>
              <a:ext uri="{FF2B5EF4-FFF2-40B4-BE49-F238E27FC236}">
                <a16:creationId xmlns:a16="http://schemas.microsoft.com/office/drawing/2014/main" id="{623BECC4-E6CE-415B-8692-11CCD8FD0430}"/>
              </a:ext>
            </a:extLst>
          </p:cNvPr>
          <p:cNvGraphicFramePr>
            <a:graphicFrameLocks noGrp="1"/>
          </p:cNvGraphicFramePr>
          <p:nvPr>
            <p:ph idx="1"/>
            <p:extLst>
              <p:ext uri="{D42A27DB-BD31-4B8C-83A1-F6EECF244321}">
                <p14:modId xmlns:p14="http://schemas.microsoft.com/office/powerpoint/2010/main" val="46364652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4328CA10-EF87-4E19-BDA2-40862EB01F35}"/>
              </a:ext>
            </a:extLst>
          </p:cNvPr>
          <p:cNvSpPr txBox="1"/>
          <p:nvPr/>
        </p:nvSpPr>
        <p:spPr>
          <a:xfrm>
            <a:off x="287723" y="1406725"/>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348322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0529073C-6C47-456E-89DB-0B95A2233949}"/>
              </a:ext>
            </a:extLst>
          </p:cNvPr>
          <p:cNvSpPr>
            <a:spLocks noGrp="1"/>
          </p:cNvSpPr>
          <p:nvPr>
            <p:ph type="title"/>
          </p:nvPr>
        </p:nvSpPr>
        <p:spPr>
          <a:xfrm>
            <a:off x="2243693" y="2546599"/>
            <a:ext cx="7704307" cy="2256816"/>
          </a:xfrm>
        </p:spPr>
        <p:txBody>
          <a:bodyPr vert="horz" lIns="91440" tIns="45720" rIns="91440" bIns="45720" rtlCol="0" anchor="b">
            <a:normAutofit fontScale="90000"/>
          </a:bodyPr>
          <a:lstStyle/>
          <a:p>
            <a:pPr algn="ctr"/>
            <a:r>
              <a:rPr lang="en-US" sz="6000" b="1" kern="1200">
                <a:solidFill>
                  <a:schemeClr val="tx2"/>
                </a:solidFill>
                <a:latin typeface="Tahoma"/>
                <a:ea typeface="Tahoma"/>
                <a:cs typeface="Tahoma"/>
              </a:rPr>
              <a:t>2</a:t>
            </a:r>
            <a:r>
              <a:rPr lang="en-US" sz="6000" b="1">
                <a:solidFill>
                  <a:schemeClr val="tx2"/>
                </a:solidFill>
                <a:latin typeface="Tahoma"/>
                <a:ea typeface="Tahoma"/>
                <a:cs typeface="Tahoma"/>
              </a:rPr>
              <a:t>.</a:t>
            </a:r>
            <a:r>
              <a:rPr lang="en-US" sz="6000" b="1" kern="1200">
                <a:solidFill>
                  <a:schemeClr val="tx2"/>
                </a:solidFill>
                <a:latin typeface="Tahoma"/>
                <a:ea typeface="Tahoma"/>
                <a:cs typeface="Tahoma"/>
              </a:rPr>
              <a:t> </a:t>
            </a:r>
            <a:br>
              <a:rPr lang="en-US" sz="6000" b="1" dirty="0">
                <a:solidFill>
                  <a:schemeClr val="tx2"/>
                </a:solidFill>
                <a:latin typeface="Tahoma"/>
                <a:ea typeface="Tahoma"/>
                <a:cs typeface="Tahoma"/>
              </a:rPr>
            </a:br>
            <a:r>
              <a:rPr lang="en-US" sz="6000" b="1" kern="1200">
                <a:solidFill>
                  <a:schemeClr val="tx2"/>
                </a:solidFill>
                <a:latin typeface="Tahoma"/>
                <a:ea typeface="Tahoma"/>
                <a:cs typeface="Tahoma"/>
              </a:rPr>
              <a:t>À </a:t>
            </a:r>
            <a:r>
              <a:rPr lang="en-US" sz="6000" b="1" kern="1200" err="1">
                <a:solidFill>
                  <a:schemeClr val="tx2"/>
                </a:solidFill>
                <a:latin typeface="Tahoma"/>
                <a:ea typeface="Tahoma"/>
                <a:cs typeface="Tahoma"/>
              </a:rPr>
              <a:t>propos</a:t>
            </a:r>
            <a:r>
              <a:rPr lang="en-US" sz="6000" b="1" kern="1200" dirty="0">
                <a:solidFill>
                  <a:schemeClr val="tx2"/>
                </a:solidFill>
                <a:latin typeface="Tahoma"/>
                <a:ea typeface="Tahoma"/>
                <a:cs typeface="Tahoma"/>
              </a:rPr>
              <a:t> </a:t>
            </a:r>
            <a:br>
              <a:rPr lang="en-US" sz="6000" b="1" kern="1200" dirty="0">
                <a:latin typeface="Tahoma" panose="020B0604030504040204" pitchFamily="34" charset="0"/>
                <a:ea typeface="Tahoma" panose="020B0604030504040204" pitchFamily="34" charset="0"/>
                <a:cs typeface="Tahoma" panose="020B0604030504040204" pitchFamily="34" charset="0"/>
              </a:rPr>
            </a:br>
            <a:r>
              <a:rPr lang="en-US" sz="6000" b="1" kern="1200">
                <a:solidFill>
                  <a:schemeClr val="tx2"/>
                </a:solidFill>
                <a:latin typeface="Tahoma"/>
                <a:ea typeface="Tahoma"/>
                <a:cs typeface="Tahoma"/>
              </a:rPr>
              <a:t>du </a:t>
            </a:r>
            <a:br>
              <a:rPr lang="en-US" sz="6000" b="1" dirty="0">
                <a:solidFill>
                  <a:schemeClr val="tx2"/>
                </a:solidFill>
                <a:latin typeface="Tahoma"/>
                <a:ea typeface="Tahoma"/>
                <a:cs typeface="Tahoma"/>
              </a:rPr>
            </a:br>
            <a:r>
              <a:rPr lang="en-US" sz="6000" b="1" kern="1200">
                <a:solidFill>
                  <a:schemeClr val="tx2"/>
                </a:solidFill>
                <a:latin typeface="Tahoma"/>
                <a:ea typeface="Tahoma"/>
                <a:cs typeface="Tahoma"/>
              </a:rPr>
              <a:t>Centre </a:t>
            </a:r>
            <a:r>
              <a:rPr lang="en-US" sz="6000" b="1" kern="1200" err="1">
                <a:solidFill>
                  <a:schemeClr val="tx2"/>
                </a:solidFill>
                <a:latin typeface="Tahoma"/>
                <a:ea typeface="Tahoma"/>
                <a:cs typeface="Tahoma"/>
              </a:rPr>
              <a:t>culturel</a:t>
            </a:r>
            <a:endParaRPr lang="en-US" sz="6000" b="1" kern="1200">
              <a:solidFill>
                <a:schemeClr val="tx2"/>
              </a:solidFill>
              <a:latin typeface="Tahoma"/>
              <a:ea typeface="Tahoma"/>
              <a:cs typeface="Tahoma"/>
            </a:endParaRPr>
          </a:p>
        </p:txBody>
      </p:sp>
    </p:spTree>
    <p:extLst>
      <p:ext uri="{BB962C8B-B14F-4D97-AF65-F5344CB8AC3E}">
        <p14:creationId xmlns:p14="http://schemas.microsoft.com/office/powerpoint/2010/main" val="2871197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3C7BF-8536-49A4-B257-97433F2354F5}"/>
              </a:ext>
            </a:extLst>
          </p:cNvPr>
          <p:cNvSpPr>
            <a:spLocks noGrp="1"/>
          </p:cNvSpPr>
          <p:nvPr>
            <p:ph type="title"/>
          </p:nvPr>
        </p:nvSpPr>
        <p:spPr>
          <a:xfrm>
            <a:off x="261457" y="234892"/>
            <a:ext cx="11669086" cy="1472575"/>
          </a:xfrm>
        </p:spPr>
        <p:txBody>
          <a:bodyPr>
            <a:normAutofit/>
          </a:bodyPr>
          <a:lstStyle/>
          <a:p>
            <a:r>
              <a:rPr lang="fr-FR" sz="4000">
                <a:latin typeface="Tahoma"/>
                <a:ea typeface="Tahoma"/>
                <a:cs typeface="Tahoma"/>
              </a:rPr>
              <a:t>Avez-vous déjà entendu parler </a:t>
            </a:r>
            <a:br>
              <a:rPr lang="fr-FR" sz="4000">
                <a:latin typeface="Tahoma"/>
                <a:ea typeface="Tahoma"/>
                <a:cs typeface="Tahoma"/>
              </a:rPr>
            </a:br>
            <a:r>
              <a:rPr lang="fr-FR" sz="4000">
                <a:latin typeface="Tahoma"/>
                <a:ea typeface="Tahoma"/>
                <a:cs typeface="Tahoma"/>
              </a:rPr>
              <a:t>du Centre culturel d’Enghien ?</a:t>
            </a:r>
            <a:endParaRPr lang="fr-BE" sz="4000">
              <a:latin typeface="Tahoma"/>
              <a:ea typeface="Tahoma"/>
              <a:cs typeface="Tahoma"/>
            </a:endParaRPr>
          </a:p>
        </p:txBody>
      </p:sp>
      <p:graphicFrame>
        <p:nvGraphicFramePr>
          <p:cNvPr id="6" name="Espace réservé du contenu 5">
            <a:extLst>
              <a:ext uri="{FF2B5EF4-FFF2-40B4-BE49-F238E27FC236}">
                <a16:creationId xmlns:a16="http://schemas.microsoft.com/office/drawing/2014/main" id="{3BC2B04E-E43E-4CD1-9077-6E9C10E65A76}"/>
              </a:ext>
            </a:extLst>
          </p:cNvPr>
          <p:cNvGraphicFramePr>
            <a:graphicFrameLocks noGrp="1"/>
          </p:cNvGraphicFramePr>
          <p:nvPr>
            <p:ph idx="1"/>
            <p:extLst>
              <p:ext uri="{D42A27DB-BD31-4B8C-83A1-F6EECF244321}">
                <p14:modId xmlns:p14="http://schemas.microsoft.com/office/powerpoint/2010/main" val="2161997479"/>
              </p:ext>
            </p:extLst>
          </p:nvPr>
        </p:nvGraphicFramePr>
        <p:xfrm>
          <a:off x="541867" y="1851024"/>
          <a:ext cx="11065933" cy="4825472"/>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4F6E39FE-51A0-42CF-83CC-9271393E8546}"/>
              </a:ext>
            </a:extLst>
          </p:cNvPr>
          <p:cNvSpPr txBox="1"/>
          <p:nvPr/>
        </p:nvSpPr>
        <p:spPr>
          <a:xfrm>
            <a:off x="263261" y="1546190"/>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341577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7">
            <a:extLst>
              <a:ext uri="{FF2B5EF4-FFF2-40B4-BE49-F238E27FC236}">
                <a16:creationId xmlns:a16="http://schemas.microsoft.com/office/drawing/2014/main" id="{CD758A0E-EDF3-4C8A-9AAF-B84F8014E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9">
            <a:extLst>
              <a:ext uri="{FF2B5EF4-FFF2-40B4-BE49-F238E27FC236}">
                <a16:creationId xmlns:a16="http://schemas.microsoft.com/office/drawing/2014/main" id="{32FE9855-A391-40A9-A6FA-BAC94FB54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re 1">
            <a:extLst>
              <a:ext uri="{FF2B5EF4-FFF2-40B4-BE49-F238E27FC236}">
                <a16:creationId xmlns:a16="http://schemas.microsoft.com/office/drawing/2014/main" id="{F5DFA891-78CB-4722-8036-D2D369FE6FCF}"/>
              </a:ext>
            </a:extLst>
          </p:cNvPr>
          <p:cNvSpPr>
            <a:spLocks noGrp="1"/>
          </p:cNvSpPr>
          <p:nvPr>
            <p:ph type="title"/>
          </p:nvPr>
        </p:nvSpPr>
        <p:spPr>
          <a:xfrm>
            <a:off x="654277" y="677424"/>
            <a:ext cx="9833548" cy="575114"/>
          </a:xfrm>
        </p:spPr>
        <p:txBody>
          <a:bodyPr>
            <a:noAutofit/>
          </a:bodyPr>
          <a:lstStyle/>
          <a:p>
            <a:r>
              <a:rPr lang="fr-BE" sz="4800" b="1">
                <a:solidFill>
                  <a:schemeClr val="tx2"/>
                </a:solidFill>
                <a:latin typeface="Tahoma"/>
                <a:ea typeface="Tahoma"/>
                <a:cs typeface="Tahoma"/>
              </a:rPr>
              <a:t>Sommaire</a:t>
            </a:r>
          </a:p>
        </p:txBody>
      </p:sp>
      <p:grpSp>
        <p:nvGrpSpPr>
          <p:cNvPr id="46" name="Group 11">
            <a:extLst>
              <a:ext uri="{FF2B5EF4-FFF2-40B4-BE49-F238E27FC236}">
                <a16:creationId xmlns:a16="http://schemas.microsoft.com/office/drawing/2014/main" id="{13621FAC-5123-4838-A7BE-271A4095B2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47" name="Freeform: Shape 12">
              <a:extLst>
                <a:ext uri="{FF2B5EF4-FFF2-40B4-BE49-F238E27FC236}">
                  <a16:creationId xmlns:a16="http://schemas.microsoft.com/office/drawing/2014/main" id="{9084F7DB-2C1C-470A-A963-600DAEF0A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13">
              <a:extLst>
                <a:ext uri="{FF2B5EF4-FFF2-40B4-BE49-F238E27FC236}">
                  <a16:creationId xmlns:a16="http://schemas.microsoft.com/office/drawing/2014/main" id="{21B6B121-76D5-4D26-92B4-697EBDEE3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14">
              <a:extLst>
                <a:ext uri="{FF2B5EF4-FFF2-40B4-BE49-F238E27FC236}">
                  <a16:creationId xmlns:a16="http://schemas.microsoft.com/office/drawing/2014/main" id="{394B9A53-60A5-4916-BC15-DB03763D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15">
              <a:extLst>
                <a:ext uri="{FF2B5EF4-FFF2-40B4-BE49-F238E27FC236}">
                  <a16:creationId xmlns:a16="http://schemas.microsoft.com/office/drawing/2014/main" id="{47CB5DB3-B68B-4EDB-8EB4-F70741361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Espace réservé du contenu 4">
            <a:extLst>
              <a:ext uri="{FF2B5EF4-FFF2-40B4-BE49-F238E27FC236}">
                <a16:creationId xmlns:a16="http://schemas.microsoft.com/office/drawing/2014/main" id="{EBFC6D6B-21F5-42E0-980A-3C704AFBB45E}"/>
              </a:ext>
            </a:extLst>
          </p:cNvPr>
          <p:cNvSpPr>
            <a:spLocks noGrp="1"/>
          </p:cNvSpPr>
          <p:nvPr>
            <p:ph idx="1"/>
          </p:nvPr>
        </p:nvSpPr>
        <p:spPr>
          <a:xfrm>
            <a:off x="659091" y="1473562"/>
            <a:ext cx="10515600" cy="5279791"/>
          </a:xfrm>
        </p:spPr>
        <p:txBody>
          <a:bodyPr vert="horz" lIns="91440" tIns="45720" rIns="91440" bIns="45720" rtlCol="0" anchor="t">
            <a:normAutofit lnSpcReduction="10000"/>
          </a:bodyPr>
          <a:lstStyle/>
          <a:p>
            <a:pPr>
              <a:lnSpc>
                <a:spcPct val="120000"/>
              </a:lnSpc>
            </a:pPr>
            <a:r>
              <a:rPr lang="fr-BE" sz="2400" b="1">
                <a:solidFill>
                  <a:schemeClr val="tx2"/>
                </a:solidFill>
                <a:latin typeface="Tahoma"/>
                <a:ea typeface="Tahoma"/>
                <a:cs typeface="Tahoma"/>
              </a:rPr>
              <a:t>Préambule </a:t>
            </a:r>
            <a:endParaRPr lang="fr-BE" sz="2400" b="1">
              <a:solidFill>
                <a:schemeClr val="tx2"/>
              </a:solidFill>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2400" b="1" kern="1200">
                <a:solidFill>
                  <a:schemeClr val="tx2"/>
                </a:solidFill>
                <a:latin typeface="Tahoma"/>
                <a:ea typeface="Tahoma"/>
                <a:cs typeface="Tahoma"/>
              </a:rPr>
              <a:t>1</a:t>
            </a:r>
            <a:r>
              <a:rPr lang="en-US" sz="2400" b="1">
                <a:solidFill>
                  <a:schemeClr val="tx2"/>
                </a:solidFill>
                <a:latin typeface="Tahoma"/>
                <a:ea typeface="Tahoma"/>
                <a:cs typeface="Tahoma"/>
              </a:rPr>
              <a:t>.</a:t>
            </a:r>
            <a:r>
              <a:rPr lang="en-US" sz="2400" b="1" kern="1200">
                <a:solidFill>
                  <a:schemeClr val="tx2"/>
                </a:solidFill>
                <a:latin typeface="Tahoma"/>
                <a:ea typeface="Tahoma"/>
                <a:cs typeface="Tahoma"/>
              </a:rPr>
              <a:t> À </a:t>
            </a:r>
            <a:r>
              <a:rPr lang="en-US" sz="2400" b="1" kern="1200" err="1">
                <a:solidFill>
                  <a:schemeClr val="tx2"/>
                </a:solidFill>
                <a:latin typeface="Tahoma"/>
                <a:ea typeface="Tahoma"/>
                <a:cs typeface="Tahoma"/>
              </a:rPr>
              <a:t>propos</a:t>
            </a:r>
            <a:r>
              <a:rPr lang="en-US" sz="2400" b="1" kern="1200">
                <a:solidFill>
                  <a:schemeClr val="tx2"/>
                </a:solidFill>
                <a:latin typeface="Tahoma"/>
                <a:ea typeface="Tahoma"/>
                <a:cs typeface="Tahoma"/>
              </a:rPr>
              <a:t> de vous</a:t>
            </a:r>
            <a:r>
              <a:rPr lang="en-US" sz="2400" b="1">
                <a:solidFill>
                  <a:schemeClr val="tx2"/>
                </a:solidFill>
                <a:latin typeface="Tahoma"/>
                <a:ea typeface="Tahoma"/>
                <a:cs typeface="Tahoma"/>
              </a:rPr>
              <a:t> - P. 3</a:t>
            </a:r>
          </a:p>
          <a:p>
            <a:pPr>
              <a:lnSpc>
                <a:spcPct val="120000"/>
              </a:lnSpc>
              <a:buFont typeface="Arial"/>
              <a:buChar char="•"/>
            </a:pPr>
            <a:r>
              <a:rPr lang="en-US" sz="2400" b="1">
                <a:solidFill>
                  <a:schemeClr val="tx2"/>
                </a:solidFill>
                <a:latin typeface="Tahoma"/>
                <a:ea typeface="Tahoma"/>
                <a:cs typeface="Tahoma"/>
              </a:rPr>
              <a:t>2. À propos du Centre culturel - P. 18</a:t>
            </a:r>
            <a:endParaRPr lang="en-US" sz="2400">
              <a:solidFill>
                <a:schemeClr val="tx2"/>
              </a:solidFill>
              <a:ea typeface="+mn-lt"/>
              <a:cs typeface="+mn-lt"/>
            </a:endParaRPr>
          </a:p>
          <a:p>
            <a:pPr>
              <a:lnSpc>
                <a:spcPct val="120000"/>
              </a:lnSpc>
              <a:buFont typeface="Arial"/>
              <a:buChar char="•"/>
            </a:pPr>
            <a:r>
              <a:rPr lang="en-US" sz="2400" b="1">
                <a:solidFill>
                  <a:schemeClr val="tx2"/>
                </a:solidFill>
                <a:latin typeface="Tahoma"/>
                <a:ea typeface="Tahoma"/>
                <a:cs typeface="Tahoma"/>
              </a:rPr>
              <a:t>3. Activités - P. 22</a:t>
            </a:r>
            <a:endParaRPr lang="fr-BE" sz="2400">
              <a:solidFill>
                <a:schemeClr val="tx2"/>
              </a:solidFill>
              <a:latin typeface="Calibri" panose="020F0502020204030204"/>
              <a:ea typeface="Tahoma"/>
              <a:cs typeface="Calibri"/>
            </a:endParaRPr>
          </a:p>
          <a:p>
            <a:pPr>
              <a:lnSpc>
                <a:spcPct val="120000"/>
              </a:lnSpc>
              <a:buFont typeface="Arial"/>
              <a:buChar char="•"/>
            </a:pPr>
            <a:r>
              <a:rPr lang="en-US" sz="2400" b="1">
                <a:solidFill>
                  <a:schemeClr val="tx2"/>
                </a:solidFill>
                <a:latin typeface="Tahoma"/>
                <a:ea typeface="Tahoma"/>
                <a:cs typeface="Tahoma"/>
              </a:rPr>
              <a:t>4.</a:t>
            </a:r>
            <a:r>
              <a:rPr lang="fr-BE" sz="2400" b="1">
                <a:solidFill>
                  <a:schemeClr val="tx2"/>
                </a:solidFill>
                <a:latin typeface="Tahoma"/>
                <a:ea typeface="Tahoma"/>
                <a:cs typeface="Tahoma"/>
              </a:rPr>
              <a:t> Missions, enjeux et droits culturels - P.34</a:t>
            </a:r>
            <a:endParaRPr lang="en-US" sz="2400">
              <a:solidFill>
                <a:schemeClr val="tx2"/>
              </a:solidFill>
              <a:ea typeface="+mn-lt"/>
              <a:cs typeface="+mn-lt"/>
            </a:endParaRPr>
          </a:p>
          <a:p>
            <a:pPr>
              <a:lnSpc>
                <a:spcPct val="120000"/>
              </a:lnSpc>
              <a:buFont typeface="Arial"/>
              <a:buChar char="•"/>
            </a:pPr>
            <a:r>
              <a:rPr lang="en-US" sz="2400" b="1">
                <a:solidFill>
                  <a:schemeClr val="tx2"/>
                </a:solidFill>
                <a:latin typeface="Tahoma"/>
                <a:ea typeface="Tahoma"/>
                <a:cs typeface="Tahoma"/>
              </a:rPr>
              <a:t>5. Communication - P.41</a:t>
            </a:r>
            <a:endParaRPr lang="fr-BE" sz="2400">
              <a:solidFill>
                <a:schemeClr val="tx2"/>
              </a:solidFill>
              <a:latin typeface="Calibri" panose="020F0502020204030204"/>
              <a:ea typeface="Tahoma"/>
              <a:cs typeface="Calibri"/>
            </a:endParaRPr>
          </a:p>
          <a:p>
            <a:pPr>
              <a:lnSpc>
                <a:spcPct val="120000"/>
              </a:lnSpc>
              <a:buFont typeface="Arial"/>
              <a:buChar char="•"/>
            </a:pPr>
            <a:r>
              <a:rPr lang="en-US" sz="2400" b="1">
                <a:solidFill>
                  <a:schemeClr val="tx2"/>
                </a:solidFill>
                <a:latin typeface="Tahoma"/>
                <a:ea typeface="Tahoma"/>
                <a:cs typeface="Tahoma"/>
              </a:rPr>
              <a:t>6. Infrastructures et accueil - P.49</a:t>
            </a:r>
            <a:endParaRPr lang="en-US" sz="2400">
              <a:solidFill>
                <a:schemeClr val="tx2"/>
              </a:solidFill>
              <a:ea typeface="+mn-lt"/>
              <a:cs typeface="+mn-lt"/>
            </a:endParaRPr>
          </a:p>
          <a:p>
            <a:pPr>
              <a:lnSpc>
                <a:spcPct val="120000"/>
              </a:lnSpc>
              <a:buFont typeface="Arial"/>
              <a:buChar char="•"/>
            </a:pPr>
            <a:r>
              <a:rPr lang="en-US" sz="2400" b="1">
                <a:solidFill>
                  <a:schemeClr val="tx2"/>
                </a:solidFill>
                <a:latin typeface="Tahoma"/>
                <a:ea typeface="Tahoma"/>
                <a:cs typeface="Tahoma"/>
              </a:rPr>
              <a:t>7. Un dernier mot "Ce que les gens en disent" - P.59</a:t>
            </a:r>
            <a:endParaRPr lang="en-US" sz="2400">
              <a:solidFill>
                <a:schemeClr val="tx2"/>
              </a:solidFill>
              <a:ea typeface="+mn-lt"/>
              <a:cs typeface="+mn-lt"/>
            </a:endParaRPr>
          </a:p>
          <a:p>
            <a:pPr>
              <a:lnSpc>
                <a:spcPct val="120000"/>
              </a:lnSpc>
              <a:buFont typeface="Arial"/>
              <a:buChar char="•"/>
            </a:pPr>
            <a:r>
              <a:rPr lang="fr-BE" sz="2400" b="1">
                <a:solidFill>
                  <a:schemeClr val="tx2"/>
                </a:solidFill>
                <a:latin typeface="Tahoma"/>
                <a:ea typeface="Tahoma"/>
                <a:cs typeface="Tahoma"/>
              </a:rPr>
              <a:t>8. </a:t>
            </a:r>
            <a:r>
              <a:rPr lang="en-US" sz="2400" b="1">
                <a:solidFill>
                  <a:schemeClr val="tx2"/>
                </a:solidFill>
                <a:latin typeface="Tahoma"/>
                <a:ea typeface="Tahoma"/>
                <a:cs typeface="Tahoma"/>
              </a:rPr>
              <a:t>Constats et premiers éléments d’analyse - P.64</a:t>
            </a:r>
            <a:br>
              <a:rPr lang="fr-FR" sz="2400" dirty="0">
                <a:latin typeface="Tahoma"/>
                <a:ea typeface="Tahoma"/>
                <a:cs typeface="Tahoma"/>
              </a:rPr>
            </a:br>
            <a:endParaRPr lang="fr-FR" sz="2400">
              <a:cs typeface="Calibri"/>
            </a:endParaRPr>
          </a:p>
          <a:p>
            <a:endParaRPr lang="fr-BE"/>
          </a:p>
        </p:txBody>
      </p:sp>
    </p:spTree>
    <p:extLst>
      <p:ext uri="{BB962C8B-B14F-4D97-AF65-F5344CB8AC3E}">
        <p14:creationId xmlns:p14="http://schemas.microsoft.com/office/powerpoint/2010/main" val="3338032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033726-368C-47F1-AA8C-666AD6EB0898}"/>
              </a:ext>
            </a:extLst>
          </p:cNvPr>
          <p:cNvSpPr>
            <a:spLocks noGrp="1"/>
          </p:cNvSpPr>
          <p:nvPr>
            <p:ph type="title"/>
          </p:nvPr>
        </p:nvSpPr>
        <p:spPr>
          <a:xfrm>
            <a:off x="477474" y="239290"/>
            <a:ext cx="10515600" cy="1325563"/>
          </a:xfrm>
        </p:spPr>
        <p:txBody>
          <a:bodyPr>
            <a:normAutofit fontScale="90000"/>
          </a:bodyPr>
          <a:lstStyle/>
          <a:p>
            <a:pPr>
              <a:lnSpc>
                <a:spcPct val="150000"/>
              </a:lnSpc>
            </a:pPr>
            <a:r>
              <a:rPr lang="fr-FR">
                <a:latin typeface="Tahoma"/>
                <a:ea typeface="Tahoma"/>
                <a:cs typeface="Tahoma"/>
              </a:rPr>
              <a:t>Si oui, par quel biais ?</a:t>
            </a:r>
            <a:br>
              <a:rPr lang="fr-FR">
                <a:latin typeface="Tahoma"/>
                <a:ea typeface="Tahoma"/>
                <a:cs typeface="Tahoma"/>
              </a:rPr>
            </a:br>
            <a:r>
              <a:rPr lang="fr-FR" sz="2000">
                <a:latin typeface="Tahoma"/>
                <a:ea typeface="Tahoma"/>
                <a:cs typeface="Tahoma"/>
              </a:rPr>
              <a:t>Plusieurs choix possibles</a:t>
            </a:r>
            <a:endParaRPr lang="fr-BE" sz="2000">
              <a:latin typeface="Tahoma"/>
              <a:ea typeface="Tahoma"/>
              <a:cs typeface="Tahoma"/>
            </a:endParaRPr>
          </a:p>
        </p:txBody>
      </p:sp>
      <p:graphicFrame>
        <p:nvGraphicFramePr>
          <p:cNvPr id="4" name="Espace réservé du contenu 3">
            <a:extLst>
              <a:ext uri="{FF2B5EF4-FFF2-40B4-BE49-F238E27FC236}">
                <a16:creationId xmlns:a16="http://schemas.microsoft.com/office/drawing/2014/main" id="{FD0DE712-4214-4F2F-BAA7-C8680B41C29D}"/>
              </a:ext>
            </a:extLst>
          </p:cNvPr>
          <p:cNvGraphicFramePr>
            <a:graphicFrameLocks noGrp="1"/>
          </p:cNvGraphicFramePr>
          <p:nvPr>
            <p:ph idx="1"/>
            <p:extLst>
              <p:ext uri="{D42A27DB-BD31-4B8C-83A1-F6EECF244321}">
                <p14:modId xmlns:p14="http://schemas.microsoft.com/office/powerpoint/2010/main" val="116384566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D47EE3C1-367A-44CC-BCF0-572735CC90B4}"/>
              </a:ext>
            </a:extLst>
          </p:cNvPr>
          <p:cNvSpPr txBox="1"/>
          <p:nvPr/>
        </p:nvSpPr>
        <p:spPr>
          <a:xfrm>
            <a:off x="468385" y="1541351"/>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2667883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11587-424D-4A84-B294-76D7352CD985}"/>
              </a:ext>
            </a:extLst>
          </p:cNvPr>
          <p:cNvSpPr>
            <a:spLocks noGrp="1"/>
          </p:cNvSpPr>
          <p:nvPr>
            <p:ph type="title"/>
          </p:nvPr>
        </p:nvSpPr>
        <p:spPr>
          <a:xfrm>
            <a:off x="420624" y="197345"/>
            <a:ext cx="10543032" cy="1365623"/>
          </a:xfrm>
        </p:spPr>
        <p:txBody>
          <a:bodyPr>
            <a:normAutofit fontScale="90000"/>
          </a:bodyPr>
          <a:lstStyle/>
          <a:p>
            <a:r>
              <a:rPr lang="fr-FR">
                <a:latin typeface="Tahoma"/>
                <a:ea typeface="Tahoma"/>
                <a:cs typeface="Tahoma"/>
              </a:rPr>
              <a:t>Savez-vous où se situent</a:t>
            </a:r>
            <a:br>
              <a:rPr lang="fr-FR">
                <a:latin typeface="Tahoma"/>
                <a:ea typeface="Tahoma"/>
                <a:cs typeface="Tahoma"/>
              </a:rPr>
            </a:br>
            <a:r>
              <a:rPr lang="fr-FR">
                <a:latin typeface="Tahoma"/>
                <a:ea typeface="Tahoma"/>
                <a:cs typeface="Tahoma"/>
              </a:rPr>
              <a:t>les locaux du Centre Culturel ?</a:t>
            </a:r>
            <a:br>
              <a:rPr lang="fr-FR">
                <a:latin typeface="Tahoma"/>
                <a:ea typeface="Tahoma"/>
                <a:cs typeface="Tahoma"/>
              </a:rPr>
            </a:br>
            <a:r>
              <a:rPr lang="fr-FR" sz="2000">
                <a:latin typeface="Tahoma"/>
                <a:ea typeface="Tahoma"/>
                <a:cs typeface="Tahoma"/>
              </a:rPr>
              <a:t>Bureau, salles</a:t>
            </a:r>
            <a:endParaRPr lang="fr-BE" sz="2000">
              <a:latin typeface="Tahoma"/>
              <a:ea typeface="Tahoma"/>
              <a:cs typeface="Tahoma"/>
            </a:endParaRPr>
          </a:p>
        </p:txBody>
      </p:sp>
      <p:graphicFrame>
        <p:nvGraphicFramePr>
          <p:cNvPr id="6" name="Espace réservé du contenu 5">
            <a:extLst>
              <a:ext uri="{FF2B5EF4-FFF2-40B4-BE49-F238E27FC236}">
                <a16:creationId xmlns:a16="http://schemas.microsoft.com/office/drawing/2014/main" id="{E4A8C6FC-B357-4777-B0B9-453302594342}"/>
              </a:ext>
            </a:extLst>
          </p:cNvPr>
          <p:cNvGraphicFramePr>
            <a:graphicFrameLocks noGrp="1"/>
          </p:cNvGraphicFramePr>
          <p:nvPr>
            <p:ph idx="1"/>
            <p:extLst>
              <p:ext uri="{D42A27DB-BD31-4B8C-83A1-F6EECF244321}">
                <p14:modId xmlns:p14="http://schemas.microsoft.com/office/powerpoint/2010/main" val="3520349483"/>
              </p:ext>
            </p:extLst>
          </p:nvPr>
        </p:nvGraphicFramePr>
        <p:xfrm>
          <a:off x="913660" y="1884635"/>
          <a:ext cx="10543032" cy="4625221"/>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89F3FA1F-9CFC-4261-B937-51FFB96E1FA0}"/>
              </a:ext>
            </a:extLst>
          </p:cNvPr>
          <p:cNvSpPr txBox="1"/>
          <p:nvPr/>
        </p:nvSpPr>
        <p:spPr>
          <a:xfrm>
            <a:off x="420624" y="1638469"/>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3599475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58">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0">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62">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64" name="Freeform: Shape 63">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67">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69" name="Freeform: Shape 6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A83C0F8D-5829-4779-9D9D-FBF9B6A5AD5F}"/>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6000" b="1" kern="1200">
                <a:solidFill>
                  <a:schemeClr val="tx2"/>
                </a:solidFill>
                <a:latin typeface="Tahoma"/>
                <a:ea typeface="Tahoma"/>
                <a:cs typeface="Tahoma"/>
              </a:rPr>
              <a:t>3</a:t>
            </a:r>
            <a:r>
              <a:rPr lang="en-US" sz="6000" b="1">
                <a:solidFill>
                  <a:schemeClr val="tx2"/>
                </a:solidFill>
                <a:latin typeface="Tahoma"/>
                <a:ea typeface="Tahoma"/>
                <a:cs typeface="Tahoma"/>
              </a:rPr>
              <a:t>. </a:t>
            </a:r>
            <a:br>
              <a:rPr lang="en-US" sz="6000" b="1" dirty="0">
                <a:solidFill>
                  <a:schemeClr val="tx2"/>
                </a:solidFill>
                <a:latin typeface="Tahoma"/>
                <a:ea typeface="Tahoma"/>
                <a:cs typeface="Tahoma"/>
              </a:rPr>
            </a:br>
            <a:r>
              <a:rPr lang="en-US" sz="6000" b="1" kern="1200">
                <a:solidFill>
                  <a:schemeClr val="tx2"/>
                </a:solidFill>
                <a:latin typeface="Tahoma"/>
                <a:ea typeface="Tahoma"/>
                <a:cs typeface="Tahoma"/>
              </a:rPr>
              <a:t>Activités</a:t>
            </a:r>
          </a:p>
        </p:txBody>
      </p:sp>
    </p:spTree>
    <p:extLst>
      <p:ext uri="{BB962C8B-B14F-4D97-AF65-F5344CB8AC3E}">
        <p14:creationId xmlns:p14="http://schemas.microsoft.com/office/powerpoint/2010/main" val="232088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C5BB2-2B57-48C3-8CBF-934D0347B218}"/>
              </a:ext>
            </a:extLst>
          </p:cNvPr>
          <p:cNvSpPr>
            <a:spLocks noGrp="1"/>
          </p:cNvSpPr>
          <p:nvPr>
            <p:ph type="title"/>
          </p:nvPr>
        </p:nvSpPr>
        <p:spPr>
          <a:xfrm>
            <a:off x="180507" y="112427"/>
            <a:ext cx="11315700" cy="1428885"/>
          </a:xfrm>
        </p:spPr>
        <p:txBody>
          <a:bodyPr>
            <a:normAutofit fontScale="90000"/>
          </a:bodyPr>
          <a:lstStyle/>
          <a:p>
            <a:r>
              <a:rPr lang="fr-FR">
                <a:latin typeface="Tahoma"/>
                <a:ea typeface="Tahoma"/>
                <a:cs typeface="Tahoma"/>
              </a:rPr>
              <a:t>Selon vous, quelles sont les activités proposées au Centre culturel ?</a:t>
            </a:r>
            <a:br>
              <a:rPr lang="fr-FR">
                <a:latin typeface="Tahoma"/>
                <a:ea typeface="Tahoma"/>
                <a:cs typeface="Tahoma"/>
              </a:rPr>
            </a:br>
            <a:r>
              <a:rPr lang="fr-FR" sz="2000">
                <a:latin typeface="Tahoma"/>
                <a:ea typeface="Tahoma"/>
                <a:cs typeface="Tahoma"/>
              </a:rPr>
              <a:t>Plusieurs choix possibles</a:t>
            </a:r>
            <a:endParaRPr lang="fr-BE" sz="2000">
              <a:latin typeface="Tahoma"/>
              <a:ea typeface="Tahoma"/>
              <a:cs typeface="Tahoma"/>
            </a:endParaRPr>
          </a:p>
        </p:txBody>
      </p:sp>
      <p:sp>
        <p:nvSpPr>
          <p:cNvPr id="5" name="ZoneTexte 4">
            <a:extLst>
              <a:ext uri="{FF2B5EF4-FFF2-40B4-BE49-F238E27FC236}">
                <a16:creationId xmlns:a16="http://schemas.microsoft.com/office/drawing/2014/main" id="{1C2DC1D0-3A08-43F7-9DC0-B838393823CA}"/>
              </a:ext>
            </a:extLst>
          </p:cNvPr>
          <p:cNvSpPr txBox="1"/>
          <p:nvPr/>
        </p:nvSpPr>
        <p:spPr>
          <a:xfrm>
            <a:off x="180507" y="1536799"/>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graphicFrame>
        <p:nvGraphicFramePr>
          <p:cNvPr id="7" name="Espace réservé du contenu 6">
            <a:extLst>
              <a:ext uri="{FF2B5EF4-FFF2-40B4-BE49-F238E27FC236}">
                <a16:creationId xmlns:a16="http://schemas.microsoft.com/office/drawing/2014/main" id="{E8271374-1E1A-4761-A195-ADCBAB771B8F}"/>
              </a:ext>
            </a:extLst>
          </p:cNvPr>
          <p:cNvGraphicFramePr>
            <a:graphicFrameLocks noGrp="1"/>
          </p:cNvGraphicFramePr>
          <p:nvPr>
            <p:ph idx="1"/>
            <p:extLst>
              <p:ext uri="{D42A27DB-BD31-4B8C-83A1-F6EECF244321}">
                <p14:modId xmlns:p14="http://schemas.microsoft.com/office/powerpoint/2010/main" val="3034619482"/>
              </p:ext>
            </p:extLst>
          </p:nvPr>
        </p:nvGraphicFramePr>
        <p:xfrm>
          <a:off x="180507" y="1825624"/>
          <a:ext cx="11732352" cy="4519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448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64FD5-0C43-4185-84DE-C7F19C63AB2A}"/>
              </a:ext>
            </a:extLst>
          </p:cNvPr>
          <p:cNvSpPr>
            <a:spLocks noGrp="1"/>
          </p:cNvSpPr>
          <p:nvPr>
            <p:ph type="title"/>
          </p:nvPr>
        </p:nvSpPr>
        <p:spPr>
          <a:xfrm>
            <a:off x="419100" y="260350"/>
            <a:ext cx="10515600" cy="1325563"/>
          </a:xfrm>
        </p:spPr>
        <p:txBody>
          <a:bodyPr>
            <a:normAutofit fontScale="90000"/>
          </a:bodyPr>
          <a:lstStyle/>
          <a:p>
            <a:r>
              <a:rPr lang="fr-FR">
                <a:latin typeface="Tahoma"/>
                <a:ea typeface="Tahoma"/>
                <a:cs typeface="Tahoma"/>
              </a:rPr>
              <a:t>Connaissez-vous les évènements culturels </a:t>
            </a:r>
            <a:br>
              <a:rPr lang="fr-FR">
                <a:latin typeface="Tahoma"/>
                <a:ea typeface="Tahoma"/>
                <a:cs typeface="Tahoma"/>
              </a:rPr>
            </a:br>
            <a:r>
              <a:rPr lang="fr-FR">
                <a:latin typeface="Tahoma"/>
                <a:ea typeface="Tahoma"/>
                <a:cs typeface="Tahoma"/>
              </a:rPr>
              <a:t>et artistiques suivants ? </a:t>
            </a:r>
            <a:br>
              <a:rPr lang="fr-FR">
                <a:latin typeface="Tahoma" panose="020B0604030504040204" pitchFamily="34" charset="0"/>
                <a:ea typeface="Tahoma" panose="020B0604030504040204" pitchFamily="34" charset="0"/>
                <a:cs typeface="Tahoma" panose="020B0604030504040204" pitchFamily="34" charset="0"/>
              </a:rPr>
            </a:br>
            <a:r>
              <a:rPr lang="fr-FR" sz="2200">
                <a:latin typeface="Tahoma"/>
                <a:ea typeface="Tahoma"/>
                <a:cs typeface="Tahoma"/>
              </a:rPr>
              <a:t>Plusieurs choix possibles</a:t>
            </a:r>
            <a:endParaRPr lang="fr-BE" sz="2200">
              <a:latin typeface="Tahoma"/>
              <a:ea typeface="Tahoma"/>
              <a:cs typeface="Tahoma"/>
            </a:endParaRPr>
          </a:p>
        </p:txBody>
      </p:sp>
      <p:graphicFrame>
        <p:nvGraphicFramePr>
          <p:cNvPr id="4" name="Espace réservé du contenu 3">
            <a:extLst>
              <a:ext uri="{FF2B5EF4-FFF2-40B4-BE49-F238E27FC236}">
                <a16:creationId xmlns:a16="http://schemas.microsoft.com/office/drawing/2014/main" id="{1DD2759D-4956-493C-AC7B-9CA9DF8A97D2}"/>
              </a:ext>
            </a:extLst>
          </p:cNvPr>
          <p:cNvGraphicFramePr>
            <a:graphicFrameLocks noGrp="1"/>
          </p:cNvGraphicFramePr>
          <p:nvPr>
            <p:ph idx="1"/>
            <p:extLst>
              <p:ext uri="{D42A27DB-BD31-4B8C-83A1-F6EECF244321}">
                <p14:modId xmlns:p14="http://schemas.microsoft.com/office/powerpoint/2010/main" val="1096455102"/>
              </p:ext>
            </p:extLst>
          </p:nvPr>
        </p:nvGraphicFramePr>
        <p:xfrm>
          <a:off x="799454" y="2058100"/>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1EC93872-F58E-42EE-9BDB-C218B1D1B7FB}"/>
              </a:ext>
            </a:extLst>
          </p:cNvPr>
          <p:cNvSpPr txBox="1"/>
          <p:nvPr/>
        </p:nvSpPr>
        <p:spPr>
          <a:xfrm>
            <a:off x="419100" y="1671736"/>
            <a:ext cx="2637260" cy="307777"/>
          </a:xfrm>
          <a:prstGeom prst="rect">
            <a:avLst/>
          </a:prstGeom>
          <a:noFill/>
        </p:spPr>
        <p:txBody>
          <a:bodyPr wrap="none" lIns="91440" tIns="45720" rIns="91440" bIns="45720" rtlCol="0" anchor="t">
            <a:spAutoFit/>
          </a:bodyPr>
          <a:lstStyle/>
          <a:p>
            <a:r>
              <a:rPr lang="fr-FR" sz="1400" b="1">
                <a:latin typeface="Tahoma"/>
                <a:ea typeface="Tahoma"/>
                <a:cs typeface="Tahoma"/>
              </a:rPr>
              <a:t>119/122 réponses - 97,5%</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929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E34D4A-10CC-429D-B194-54169E10D247}"/>
              </a:ext>
            </a:extLst>
          </p:cNvPr>
          <p:cNvSpPr>
            <a:spLocks noGrp="1"/>
          </p:cNvSpPr>
          <p:nvPr>
            <p:ph type="title"/>
          </p:nvPr>
        </p:nvSpPr>
        <p:spPr>
          <a:xfrm>
            <a:off x="523875" y="317500"/>
            <a:ext cx="10515600" cy="1325563"/>
          </a:xfrm>
        </p:spPr>
        <p:txBody>
          <a:bodyPr>
            <a:normAutofit/>
          </a:bodyPr>
          <a:lstStyle/>
          <a:p>
            <a:r>
              <a:rPr lang="fr-FR" sz="4000">
                <a:latin typeface="Tahoma"/>
                <a:ea typeface="Tahoma"/>
                <a:cs typeface="Tahoma"/>
              </a:rPr>
              <a:t>Avez-vous déjà participé </a:t>
            </a:r>
            <a:br>
              <a:rPr lang="fr-FR" sz="4000">
                <a:latin typeface="Tahoma"/>
                <a:ea typeface="Tahoma"/>
                <a:cs typeface="Tahoma"/>
              </a:rPr>
            </a:br>
            <a:r>
              <a:rPr lang="fr-FR" sz="4000">
                <a:latin typeface="Tahoma"/>
                <a:ea typeface="Tahoma"/>
                <a:cs typeface="Tahoma"/>
              </a:rPr>
              <a:t>ou assisté à une ou plusieurs activité(s) ?</a:t>
            </a:r>
            <a:endParaRPr lang="fr-BE" sz="4000">
              <a:latin typeface="Tahoma"/>
              <a:ea typeface="Tahoma"/>
              <a:cs typeface="Tahoma"/>
            </a:endParaRPr>
          </a:p>
        </p:txBody>
      </p:sp>
      <p:graphicFrame>
        <p:nvGraphicFramePr>
          <p:cNvPr id="6" name="Espace réservé du contenu 5">
            <a:extLst>
              <a:ext uri="{FF2B5EF4-FFF2-40B4-BE49-F238E27FC236}">
                <a16:creationId xmlns:a16="http://schemas.microsoft.com/office/drawing/2014/main" id="{B9E4DD42-AD3D-4DFD-A6C3-35B77AD459C4}"/>
              </a:ext>
            </a:extLst>
          </p:cNvPr>
          <p:cNvGraphicFramePr>
            <a:graphicFrameLocks noGrp="1"/>
          </p:cNvGraphicFramePr>
          <p:nvPr>
            <p:ph idx="1"/>
            <p:extLst>
              <p:ext uri="{D42A27DB-BD31-4B8C-83A1-F6EECF244321}">
                <p14:modId xmlns:p14="http://schemas.microsoft.com/office/powerpoint/2010/main" val="4135197097"/>
              </p:ext>
            </p:extLst>
          </p:nvPr>
        </p:nvGraphicFramePr>
        <p:xfrm>
          <a:off x="381000" y="1715559"/>
          <a:ext cx="11667066" cy="5020204"/>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1E315349-8ECB-4090-8F53-575A6479D0DC}"/>
              </a:ext>
            </a:extLst>
          </p:cNvPr>
          <p:cNvSpPr txBox="1"/>
          <p:nvPr/>
        </p:nvSpPr>
        <p:spPr>
          <a:xfrm>
            <a:off x="523875" y="1580456"/>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1835714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7887A9-26D0-40CA-A3D7-F1289A015179}"/>
              </a:ext>
            </a:extLst>
          </p:cNvPr>
          <p:cNvSpPr>
            <a:spLocks noGrp="1"/>
          </p:cNvSpPr>
          <p:nvPr>
            <p:ph type="title"/>
          </p:nvPr>
        </p:nvSpPr>
        <p:spPr>
          <a:xfrm>
            <a:off x="291516" y="251824"/>
            <a:ext cx="10950026" cy="1895315"/>
          </a:xfrm>
        </p:spPr>
        <p:txBody>
          <a:bodyPr anchor="t">
            <a:noAutofit/>
          </a:bodyPr>
          <a:lstStyle/>
          <a:p>
            <a:r>
              <a:rPr lang="fr-FR" sz="4000">
                <a:latin typeface="Tahoma"/>
                <a:ea typeface="Tahoma"/>
                <a:cs typeface="Tahoma"/>
              </a:rPr>
              <a:t>Dans quelle mesure êtes-vous satisfait </a:t>
            </a:r>
            <a:br>
              <a:rPr lang="fr-FR" sz="4000">
                <a:latin typeface="Tahoma"/>
                <a:ea typeface="Tahoma"/>
                <a:cs typeface="Tahoma"/>
              </a:rPr>
            </a:br>
            <a:r>
              <a:rPr lang="fr-FR" sz="4000">
                <a:latin typeface="Tahoma"/>
                <a:ea typeface="Tahoma"/>
                <a:cs typeface="Tahoma"/>
              </a:rPr>
              <a:t>du contenu des activités proposées </a:t>
            </a:r>
            <a:br>
              <a:rPr lang="fr-FR" sz="4000">
                <a:latin typeface="Tahoma"/>
                <a:ea typeface="Tahoma"/>
                <a:cs typeface="Tahoma"/>
              </a:rPr>
            </a:br>
            <a:r>
              <a:rPr lang="fr-FR" sz="4000">
                <a:latin typeface="Tahoma"/>
                <a:ea typeface="Tahoma"/>
                <a:cs typeface="Tahoma"/>
              </a:rPr>
              <a:t>par le Centre culturel ?</a:t>
            </a:r>
            <a:endParaRPr lang="fr-BE" sz="4000">
              <a:latin typeface="Tahoma"/>
              <a:ea typeface="Tahoma"/>
              <a:cs typeface="Tahoma"/>
            </a:endParaRPr>
          </a:p>
        </p:txBody>
      </p:sp>
      <p:pic>
        <p:nvPicPr>
          <p:cNvPr id="5122" name="Picture 2" descr="Tableau des réponses au formulaire Forms. Titre de la question : Dans quelle mesure êtes-vous satisfait du contenu des activités proposées par le Centre culturel ?. Nombre de réponses : 120&amp;nbsp;réponses.">
            <a:extLst>
              <a:ext uri="{FF2B5EF4-FFF2-40B4-BE49-F238E27FC236}">
                <a16:creationId xmlns:a16="http://schemas.microsoft.com/office/drawing/2014/main" id="{5F48D547-FAB6-4E44-AC8C-84BE10B865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68" r="-1" b="9052"/>
          <a:stretch/>
        </p:blipFill>
        <p:spPr bwMode="auto">
          <a:xfrm>
            <a:off x="422144" y="2637823"/>
            <a:ext cx="11016116" cy="359902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0C22AFC-0E1C-4437-A2DA-2A3C2915FD6B}"/>
              </a:ext>
            </a:extLst>
          </p:cNvPr>
          <p:cNvSpPr txBox="1"/>
          <p:nvPr/>
        </p:nvSpPr>
        <p:spPr>
          <a:xfrm>
            <a:off x="1702328" y="6236844"/>
            <a:ext cx="9220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ahoma"/>
                <a:ea typeface="Tahoma"/>
                <a:cs typeface="Tahoma"/>
              </a:rPr>
              <a:t>1 = </a:t>
            </a:r>
            <a:r>
              <a:rPr lang="en-US" err="1">
                <a:latin typeface="Tahoma"/>
                <a:ea typeface="Tahoma"/>
                <a:cs typeface="Tahoma"/>
              </a:rPr>
              <a:t>Très</a:t>
            </a:r>
            <a:r>
              <a:rPr lang="en-US">
                <a:latin typeface="Tahoma"/>
                <a:ea typeface="Tahoma"/>
                <a:cs typeface="Tahoma"/>
              </a:rPr>
              <a:t> </a:t>
            </a:r>
            <a:r>
              <a:rPr lang="en-US" err="1">
                <a:latin typeface="Tahoma"/>
                <a:ea typeface="Tahoma"/>
                <a:cs typeface="Tahoma"/>
              </a:rPr>
              <a:t>insatisfait</a:t>
            </a:r>
            <a:r>
              <a:rPr lang="en-US">
                <a:latin typeface="Tahoma"/>
                <a:ea typeface="Tahoma"/>
                <a:cs typeface="Tahoma"/>
              </a:rPr>
              <a:t> - 2 = </a:t>
            </a:r>
            <a:r>
              <a:rPr lang="en-US" err="1">
                <a:latin typeface="Tahoma"/>
                <a:ea typeface="Tahoma"/>
                <a:cs typeface="Tahoma"/>
              </a:rPr>
              <a:t>Insatisfait</a:t>
            </a:r>
            <a:r>
              <a:rPr lang="en-US">
                <a:latin typeface="Tahoma"/>
                <a:ea typeface="Tahoma"/>
                <a:cs typeface="Tahoma"/>
              </a:rPr>
              <a:t> - 3 = </a:t>
            </a:r>
            <a:r>
              <a:rPr lang="en-US" err="1">
                <a:latin typeface="Tahoma"/>
                <a:ea typeface="Tahoma"/>
                <a:cs typeface="Tahoma"/>
              </a:rPr>
              <a:t>Satisfait</a:t>
            </a:r>
            <a:r>
              <a:rPr lang="en-US">
                <a:latin typeface="Tahoma"/>
                <a:ea typeface="Tahoma"/>
                <a:cs typeface="Tahoma"/>
              </a:rPr>
              <a:t> -  4 = </a:t>
            </a:r>
            <a:r>
              <a:rPr lang="en-US" err="1">
                <a:latin typeface="Tahoma"/>
                <a:ea typeface="Tahoma"/>
                <a:cs typeface="Tahoma"/>
              </a:rPr>
              <a:t>Très</a:t>
            </a:r>
            <a:r>
              <a:rPr lang="en-US">
                <a:latin typeface="Tahoma"/>
                <a:ea typeface="Tahoma"/>
                <a:cs typeface="Tahoma"/>
              </a:rPr>
              <a:t> </a:t>
            </a:r>
            <a:r>
              <a:rPr lang="en-US" err="1">
                <a:latin typeface="Tahoma"/>
                <a:ea typeface="Tahoma"/>
                <a:cs typeface="Tahoma"/>
              </a:rPr>
              <a:t>satisfait</a:t>
            </a:r>
            <a:endParaRPr lang="fr-FR"/>
          </a:p>
        </p:txBody>
      </p:sp>
      <p:sp>
        <p:nvSpPr>
          <p:cNvPr id="3" name="ZoneTexte 2">
            <a:extLst>
              <a:ext uri="{FF2B5EF4-FFF2-40B4-BE49-F238E27FC236}">
                <a16:creationId xmlns:a16="http://schemas.microsoft.com/office/drawing/2014/main" id="{3DB0E002-02BD-4692-AC14-656D920F1A3F}"/>
              </a:ext>
            </a:extLst>
          </p:cNvPr>
          <p:cNvSpPr txBox="1"/>
          <p:nvPr/>
        </p:nvSpPr>
        <p:spPr>
          <a:xfrm>
            <a:off x="291516" y="2024027"/>
            <a:ext cx="2637260" cy="307777"/>
          </a:xfrm>
          <a:prstGeom prst="rect">
            <a:avLst/>
          </a:prstGeom>
          <a:noFill/>
        </p:spPr>
        <p:txBody>
          <a:bodyPr wrap="none" lIns="91440" tIns="45720" rIns="91440" bIns="45720" rtlCol="0" anchor="t">
            <a:spAutoFit/>
          </a:bodyPr>
          <a:lstStyle/>
          <a:p>
            <a:r>
              <a:rPr lang="fr-FR" sz="1400" b="1">
                <a:latin typeface="Tahoma"/>
                <a:ea typeface="Tahoma"/>
                <a:cs typeface="Tahoma"/>
              </a:rPr>
              <a:t>120/122 réponses - 98,5%</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3338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18892-0A6B-4B27-A3EA-D0D483F0558E}"/>
              </a:ext>
            </a:extLst>
          </p:cNvPr>
          <p:cNvSpPr>
            <a:spLocks noGrp="1"/>
          </p:cNvSpPr>
          <p:nvPr>
            <p:ph type="title"/>
          </p:nvPr>
        </p:nvSpPr>
        <p:spPr>
          <a:xfrm>
            <a:off x="303177" y="89958"/>
            <a:ext cx="11424631" cy="1664229"/>
          </a:xfrm>
        </p:spPr>
        <p:txBody>
          <a:bodyPr>
            <a:normAutofit/>
          </a:bodyPr>
          <a:lstStyle/>
          <a:p>
            <a:pPr>
              <a:lnSpc>
                <a:spcPct val="100000"/>
              </a:lnSpc>
            </a:pPr>
            <a:r>
              <a:rPr lang="fr-BE" sz="4000">
                <a:latin typeface="Tahoma"/>
                <a:ea typeface="Tahoma"/>
                <a:cs typeface="Tahoma"/>
              </a:rPr>
              <a:t>Pour quelles raisons n’assistez-vous pas</a:t>
            </a:r>
            <a:br>
              <a:rPr lang="fr-BE" sz="4000">
                <a:latin typeface="Tahoma"/>
                <a:ea typeface="Tahoma"/>
                <a:cs typeface="Tahoma"/>
              </a:rPr>
            </a:br>
            <a:r>
              <a:rPr lang="fr-BE" sz="4000">
                <a:latin typeface="Tahoma"/>
                <a:ea typeface="Tahoma"/>
                <a:cs typeface="Tahoma"/>
              </a:rPr>
              <a:t>aux activités du Centre culturel d’Enghien?</a:t>
            </a:r>
          </a:p>
        </p:txBody>
      </p:sp>
      <p:sp>
        <p:nvSpPr>
          <p:cNvPr id="3" name="ZoneTexte 2">
            <a:extLst>
              <a:ext uri="{FF2B5EF4-FFF2-40B4-BE49-F238E27FC236}">
                <a16:creationId xmlns:a16="http://schemas.microsoft.com/office/drawing/2014/main" id="{F88BAD95-1DBA-49A0-BFF4-A1EEE6369928}"/>
              </a:ext>
            </a:extLst>
          </p:cNvPr>
          <p:cNvSpPr txBox="1"/>
          <p:nvPr/>
        </p:nvSpPr>
        <p:spPr>
          <a:xfrm>
            <a:off x="303177" y="160029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BE" sz="1400" b="1">
                <a:latin typeface="Tahoma"/>
                <a:ea typeface="Tahoma"/>
                <a:cs typeface="Tahoma"/>
              </a:rPr>
              <a:t>14/122 réponses - 11,5%</a:t>
            </a:r>
            <a:endParaRPr lang="fr-FR" sz="1400"/>
          </a:p>
        </p:txBody>
      </p:sp>
      <p:graphicFrame>
        <p:nvGraphicFramePr>
          <p:cNvPr id="8" name="Graphique 7" title="Pour quelle raison les enghiennois ne participent pas aux activités du Centre culturel">
            <a:extLst>
              <a:ext uri="{FF2B5EF4-FFF2-40B4-BE49-F238E27FC236}">
                <a16:creationId xmlns:a16="http://schemas.microsoft.com/office/drawing/2014/main" id="{D838D2CF-5C53-4919-8975-9D8E0EFFB7E4}"/>
              </a:ext>
            </a:extLst>
          </p:cNvPr>
          <p:cNvGraphicFramePr>
            <a:graphicFrameLocks/>
          </p:cNvGraphicFramePr>
          <p:nvPr>
            <p:extLst>
              <p:ext uri="{D42A27DB-BD31-4B8C-83A1-F6EECF244321}">
                <p14:modId xmlns:p14="http://schemas.microsoft.com/office/powerpoint/2010/main" val="2872237743"/>
              </p:ext>
            </p:extLst>
          </p:nvPr>
        </p:nvGraphicFramePr>
        <p:xfrm>
          <a:off x="737118" y="1520890"/>
          <a:ext cx="10241514" cy="5247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8002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15B3D-49C9-4619-98BC-9FFD4405CD34}"/>
              </a:ext>
            </a:extLst>
          </p:cNvPr>
          <p:cNvSpPr>
            <a:spLocks noGrp="1"/>
          </p:cNvSpPr>
          <p:nvPr>
            <p:ph type="title"/>
          </p:nvPr>
        </p:nvSpPr>
        <p:spPr/>
        <p:txBody>
          <a:bodyPr>
            <a:normAutofit/>
          </a:bodyPr>
          <a:lstStyle/>
          <a:p>
            <a:r>
              <a:rPr lang="fr-FR" sz="4000">
                <a:latin typeface="Tahoma"/>
                <a:ea typeface="Tahoma"/>
                <a:cs typeface="Tahoma"/>
              </a:rPr>
              <a:t>Etes-vous globalement satisfaits des prix proposés pour l'accès aux spectacles?</a:t>
            </a:r>
            <a:endParaRPr lang="fr-BE" sz="4000">
              <a:latin typeface="Tahoma"/>
              <a:ea typeface="Tahoma"/>
              <a:cs typeface="Tahoma"/>
            </a:endParaRPr>
          </a:p>
        </p:txBody>
      </p:sp>
      <p:graphicFrame>
        <p:nvGraphicFramePr>
          <p:cNvPr id="6" name="Espace réservé du contenu 5">
            <a:extLst>
              <a:ext uri="{FF2B5EF4-FFF2-40B4-BE49-F238E27FC236}">
                <a16:creationId xmlns:a16="http://schemas.microsoft.com/office/drawing/2014/main" id="{495DFFA0-E5A7-404A-9961-7BDF2EE6C7E0}"/>
              </a:ext>
            </a:extLst>
          </p:cNvPr>
          <p:cNvGraphicFramePr>
            <a:graphicFrameLocks noGrp="1"/>
          </p:cNvGraphicFramePr>
          <p:nvPr>
            <p:ph idx="1"/>
            <p:extLst>
              <p:ext uri="{D42A27DB-BD31-4B8C-83A1-F6EECF244321}">
                <p14:modId xmlns:p14="http://schemas.microsoft.com/office/powerpoint/2010/main" val="410242336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0FC392B6-ABFA-4115-8A4A-366B4B4A2C7C}"/>
              </a:ext>
            </a:extLst>
          </p:cNvPr>
          <p:cNvSpPr txBox="1"/>
          <p:nvPr/>
        </p:nvSpPr>
        <p:spPr>
          <a:xfrm>
            <a:off x="838200" y="1704291"/>
            <a:ext cx="2467342" cy="307777"/>
          </a:xfrm>
          <a:prstGeom prst="rect">
            <a:avLst/>
          </a:prstGeom>
          <a:noFill/>
        </p:spPr>
        <p:txBody>
          <a:bodyPr wrap="none" lIns="91440" tIns="45720" rIns="91440" bIns="45720" rtlCol="0" anchor="t">
            <a:spAutoFit/>
          </a:bodyPr>
          <a:lstStyle/>
          <a:p>
            <a:r>
              <a:rPr lang="fr-FR" sz="1400" b="1">
                <a:latin typeface="Tahoma"/>
                <a:ea typeface="Tahoma"/>
                <a:cs typeface="Tahoma"/>
              </a:rPr>
              <a:t>100/122 réponses - 82%</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0057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84FCB6-605D-4689-9F85-8DE10AC8D5A0}"/>
              </a:ext>
            </a:extLst>
          </p:cNvPr>
          <p:cNvSpPr>
            <a:spLocks noGrp="1"/>
          </p:cNvSpPr>
          <p:nvPr>
            <p:ph type="title"/>
          </p:nvPr>
        </p:nvSpPr>
        <p:spPr/>
        <p:txBody>
          <a:bodyPr>
            <a:normAutofit fontScale="90000"/>
          </a:bodyPr>
          <a:lstStyle/>
          <a:p>
            <a:r>
              <a:rPr lang="fr-FR" sz="4000">
                <a:latin typeface="Tahoma"/>
                <a:ea typeface="Tahoma"/>
                <a:cs typeface="Tahoma"/>
              </a:rPr>
              <a:t>Etes-vous globalement satisfaits des prix proposés pour la participation aux ateliers et stages? </a:t>
            </a:r>
            <a:endParaRPr lang="fr-BE">
              <a:latin typeface="Tahoma"/>
              <a:ea typeface="Tahoma"/>
              <a:cs typeface="Tahoma"/>
            </a:endParaRPr>
          </a:p>
        </p:txBody>
      </p:sp>
      <p:graphicFrame>
        <p:nvGraphicFramePr>
          <p:cNvPr id="6" name="Espace réservé du contenu 5">
            <a:extLst>
              <a:ext uri="{FF2B5EF4-FFF2-40B4-BE49-F238E27FC236}">
                <a16:creationId xmlns:a16="http://schemas.microsoft.com/office/drawing/2014/main" id="{495DFFA0-E5A7-404A-9961-7BDF2EE6C7E0}"/>
              </a:ext>
            </a:extLst>
          </p:cNvPr>
          <p:cNvGraphicFramePr>
            <a:graphicFrameLocks noGrp="1"/>
          </p:cNvGraphicFramePr>
          <p:nvPr>
            <p:ph idx="1"/>
            <p:extLst>
              <p:ext uri="{D42A27DB-BD31-4B8C-83A1-F6EECF244321}">
                <p14:modId xmlns:p14="http://schemas.microsoft.com/office/powerpoint/2010/main" val="1440775271"/>
              </p:ext>
            </p:extLst>
          </p:nvPr>
        </p:nvGraphicFramePr>
        <p:xfrm>
          <a:off x="838200" y="1760310"/>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687DE6C0-A645-4767-8B76-1199AE563E24}"/>
              </a:ext>
            </a:extLst>
          </p:cNvPr>
          <p:cNvSpPr txBox="1"/>
          <p:nvPr/>
        </p:nvSpPr>
        <p:spPr>
          <a:xfrm>
            <a:off x="838200" y="1690688"/>
            <a:ext cx="2353529" cy="307777"/>
          </a:xfrm>
          <a:prstGeom prst="rect">
            <a:avLst/>
          </a:prstGeom>
          <a:noFill/>
        </p:spPr>
        <p:txBody>
          <a:bodyPr wrap="none" lIns="91440" tIns="45720" rIns="91440" bIns="45720" rtlCol="0" anchor="t">
            <a:spAutoFit/>
          </a:bodyPr>
          <a:lstStyle/>
          <a:p>
            <a:r>
              <a:rPr lang="fr-FR" sz="1400" b="1">
                <a:latin typeface="Tahoma"/>
                <a:ea typeface="Tahoma"/>
                <a:cs typeface="Tahoma"/>
              </a:rPr>
              <a:t>77/122 réponses - 63%</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1187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0"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186D8553-3906-431E-9CA8-897CD20581A3}"/>
              </a:ext>
            </a:extLst>
          </p:cNvPr>
          <p:cNvSpPr>
            <a:spLocks noGrp="1"/>
          </p:cNvSpPr>
          <p:nvPr>
            <p:ph type="title"/>
          </p:nvPr>
        </p:nvSpPr>
        <p:spPr>
          <a:xfrm>
            <a:off x="479659" y="1443539"/>
            <a:ext cx="4357036" cy="4371974"/>
          </a:xfrm>
        </p:spPr>
        <p:txBody>
          <a:bodyPr>
            <a:normAutofit/>
          </a:bodyPr>
          <a:lstStyle/>
          <a:p>
            <a:r>
              <a:rPr lang="fr-BE" sz="4800" b="1">
                <a:solidFill>
                  <a:schemeClr val="tx2"/>
                </a:solidFill>
                <a:latin typeface="Tahoma"/>
                <a:ea typeface="Tahoma"/>
                <a:cs typeface="Tahoma"/>
              </a:rPr>
              <a:t>Préambule</a:t>
            </a:r>
          </a:p>
        </p:txBody>
      </p:sp>
      <p:sp>
        <p:nvSpPr>
          <p:cNvPr id="3" name="Espace réservé du contenu 2">
            <a:extLst>
              <a:ext uri="{FF2B5EF4-FFF2-40B4-BE49-F238E27FC236}">
                <a16:creationId xmlns:a16="http://schemas.microsoft.com/office/drawing/2014/main" id="{AACC0334-471B-4E10-B20A-F30770B8F2EE}"/>
              </a:ext>
            </a:extLst>
          </p:cNvPr>
          <p:cNvSpPr>
            <a:spLocks noGrp="1"/>
          </p:cNvSpPr>
          <p:nvPr>
            <p:ph idx="1"/>
          </p:nvPr>
        </p:nvSpPr>
        <p:spPr>
          <a:xfrm>
            <a:off x="6172200" y="804672"/>
            <a:ext cx="5221224" cy="5230368"/>
          </a:xfrm>
        </p:spPr>
        <p:txBody>
          <a:bodyPr anchor="ctr">
            <a:normAutofit/>
          </a:bodyPr>
          <a:lstStyle/>
          <a:p>
            <a:pPr marL="0" indent="0">
              <a:buNone/>
            </a:pPr>
            <a:endParaRPr lang="fr-BE" sz="1700" b="0" i="0">
              <a:solidFill>
                <a:schemeClr val="tx2"/>
              </a:solidFill>
              <a:effectLst/>
              <a:latin typeface="Calibri" panose="020F0502020204030204" pitchFamily="34" charset="0"/>
            </a:endParaRPr>
          </a:p>
          <a:p>
            <a:pPr marL="0" indent="0" algn="just">
              <a:buNone/>
            </a:pPr>
            <a:r>
              <a:rPr lang="fr-BE" sz="1800" b="0" i="0">
                <a:solidFill>
                  <a:schemeClr val="tx2"/>
                </a:solidFill>
                <a:effectLst/>
                <a:latin typeface="Tahoma"/>
                <a:ea typeface="Tahoma"/>
                <a:cs typeface="Tahoma"/>
              </a:rPr>
              <a:t>L’enquête menée début 2021 auprès de la population dans le cadre de notre analyse partagée du territoire </a:t>
            </a:r>
            <a:r>
              <a:rPr lang="fr-BE" sz="1800">
                <a:solidFill>
                  <a:schemeClr val="tx2"/>
                </a:solidFill>
                <a:latin typeface="Tahoma"/>
                <a:ea typeface="Tahoma"/>
                <a:cs typeface="Tahoma"/>
              </a:rPr>
              <a:t>n’est</a:t>
            </a:r>
            <a:r>
              <a:rPr lang="fr-BE" sz="1800" b="0" i="0">
                <a:solidFill>
                  <a:schemeClr val="tx2"/>
                </a:solidFill>
                <a:effectLst/>
                <a:latin typeface="Tahoma"/>
                <a:ea typeface="Tahoma"/>
                <a:cs typeface="Tahoma"/>
              </a:rPr>
              <a:t> </a:t>
            </a:r>
            <a:r>
              <a:rPr lang="fr-BE" sz="1800">
                <a:solidFill>
                  <a:schemeClr val="tx2"/>
                </a:solidFill>
                <a:latin typeface="Tahoma"/>
                <a:ea typeface="Tahoma"/>
                <a:cs typeface="Tahoma"/>
              </a:rPr>
              <a:t>pas</a:t>
            </a:r>
            <a:r>
              <a:rPr lang="fr-BE" sz="1800" b="0" i="0">
                <a:solidFill>
                  <a:schemeClr val="tx2"/>
                </a:solidFill>
                <a:effectLst/>
                <a:latin typeface="Tahoma"/>
                <a:ea typeface="Tahoma"/>
                <a:cs typeface="Tahoma"/>
              </a:rPr>
              <a:t> une fin en soi mais bien un préalable à la réflexion qui nous conduira à l’édification de notre prochain </a:t>
            </a:r>
            <a:r>
              <a:rPr lang="fr-BE" sz="1800">
                <a:solidFill>
                  <a:schemeClr val="tx2"/>
                </a:solidFill>
                <a:latin typeface="Tahoma"/>
                <a:ea typeface="Tahoma"/>
                <a:cs typeface="Tahoma"/>
              </a:rPr>
              <a:t>plan d'action</a:t>
            </a:r>
            <a:r>
              <a:rPr lang="fr-BE" sz="1800" b="0" i="0">
                <a:solidFill>
                  <a:schemeClr val="tx2"/>
                </a:solidFill>
                <a:effectLst/>
                <a:latin typeface="Tahoma"/>
                <a:ea typeface="Tahoma"/>
                <a:cs typeface="Tahoma"/>
              </a:rPr>
              <a:t> 2024-2028.</a:t>
            </a:r>
          </a:p>
          <a:p>
            <a:pPr marL="0" indent="0" algn="just">
              <a:buNone/>
            </a:pPr>
            <a:endParaRPr lang="fr-BE" sz="1800" b="0" i="0">
              <a:solidFill>
                <a:schemeClr val="tx2"/>
              </a:solidFill>
              <a:effectLst/>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fr-BE" sz="1800" b="0" i="0">
                <a:solidFill>
                  <a:schemeClr val="tx2"/>
                </a:solidFill>
                <a:effectLst/>
                <a:latin typeface="Tahoma"/>
                <a:ea typeface="Tahoma"/>
                <a:cs typeface="Tahoma"/>
              </a:rPr>
              <a:t>Sur base de cette enquête dont les résultats seront rendus publics et largement diffusés afin de toucher au mieux la population, plusieurs rendez-vous seront, en effet, proposés dans les prochains mois </a:t>
            </a:r>
            <a:r>
              <a:rPr lang="fr-BE" sz="1800">
                <a:solidFill>
                  <a:schemeClr val="tx2"/>
                </a:solidFill>
                <a:latin typeface="Tahoma"/>
                <a:ea typeface="Tahoma"/>
                <a:cs typeface="Tahoma"/>
              </a:rPr>
              <a:t>à tous ceux </a:t>
            </a:r>
            <a:r>
              <a:rPr lang="fr-BE" sz="1800" b="0" i="0">
                <a:solidFill>
                  <a:schemeClr val="tx2"/>
                </a:solidFill>
                <a:effectLst/>
                <a:latin typeface="Tahoma"/>
                <a:ea typeface="Tahoma"/>
                <a:cs typeface="Tahoma"/>
              </a:rPr>
              <a:t>qui souhaiteraient s’impliquer dans cette réflexion afin de faire émerger collectivement les prochains enjeux de société ou défis prioritaires auxquels devrait répondre le Centre culturel ces prochaines années.</a:t>
            </a:r>
          </a:p>
          <a:p>
            <a:endParaRPr lang="fr-BE" sz="1700">
              <a:solidFill>
                <a:schemeClr val="tx2"/>
              </a:solidFill>
            </a:endParaRPr>
          </a:p>
        </p:txBody>
      </p:sp>
    </p:spTree>
    <p:extLst>
      <p:ext uri="{BB962C8B-B14F-4D97-AF65-F5344CB8AC3E}">
        <p14:creationId xmlns:p14="http://schemas.microsoft.com/office/powerpoint/2010/main" val="722177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D47167-9626-4B1E-B42B-DA10FAA07C4B}"/>
              </a:ext>
            </a:extLst>
          </p:cNvPr>
          <p:cNvSpPr>
            <a:spLocks noGrp="1"/>
          </p:cNvSpPr>
          <p:nvPr>
            <p:ph type="title"/>
          </p:nvPr>
        </p:nvSpPr>
        <p:spPr>
          <a:xfrm>
            <a:off x="320716" y="206952"/>
            <a:ext cx="11550565" cy="1325563"/>
          </a:xfrm>
        </p:spPr>
        <p:txBody>
          <a:bodyPr>
            <a:noAutofit/>
          </a:bodyPr>
          <a:lstStyle/>
          <a:p>
            <a:r>
              <a:rPr lang="fr-FR" sz="4000">
                <a:latin typeface="Tahoma"/>
                <a:ea typeface="Tahoma"/>
                <a:cs typeface="Tahoma"/>
              </a:rPr>
              <a:t>Connaissez-vous l'Article 27?</a:t>
            </a:r>
            <a:br>
              <a:rPr lang="fr-FR" sz="4000">
                <a:latin typeface="Tahoma"/>
                <a:ea typeface="Tahoma"/>
                <a:cs typeface="Tahoma"/>
              </a:rPr>
            </a:br>
            <a:r>
              <a:rPr lang="fr-FR" sz="2000">
                <a:latin typeface="Tahoma"/>
                <a:ea typeface="Tahoma"/>
                <a:cs typeface="Tahoma"/>
              </a:rPr>
              <a:t>Dont la mission est de sensibiliser et de faciliter la participation culturelle de toute personne vivant une situation sociale et/ou économique?</a:t>
            </a:r>
            <a:endParaRPr lang="fr-BE" sz="2000">
              <a:latin typeface="Tahoma"/>
              <a:ea typeface="Tahoma"/>
              <a:cs typeface="Tahoma"/>
            </a:endParaRPr>
          </a:p>
        </p:txBody>
      </p:sp>
      <p:graphicFrame>
        <p:nvGraphicFramePr>
          <p:cNvPr id="6" name="Espace réservé du contenu 5">
            <a:extLst>
              <a:ext uri="{FF2B5EF4-FFF2-40B4-BE49-F238E27FC236}">
                <a16:creationId xmlns:a16="http://schemas.microsoft.com/office/drawing/2014/main" id="{359FC07A-E53D-4197-885D-5F8A0872D666}"/>
              </a:ext>
            </a:extLst>
          </p:cNvPr>
          <p:cNvGraphicFramePr>
            <a:graphicFrameLocks noGrp="1"/>
          </p:cNvGraphicFramePr>
          <p:nvPr>
            <p:ph idx="1"/>
            <p:extLst>
              <p:ext uri="{D42A27DB-BD31-4B8C-83A1-F6EECF244321}">
                <p14:modId xmlns:p14="http://schemas.microsoft.com/office/powerpoint/2010/main" val="77799712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38363913-F349-404C-8B28-9757A5496DE9}"/>
              </a:ext>
            </a:extLst>
          </p:cNvPr>
          <p:cNvSpPr txBox="1"/>
          <p:nvPr/>
        </p:nvSpPr>
        <p:spPr>
          <a:xfrm>
            <a:off x="320716" y="1532515"/>
            <a:ext cx="2637260" cy="307777"/>
          </a:xfrm>
          <a:prstGeom prst="rect">
            <a:avLst/>
          </a:prstGeom>
          <a:noFill/>
        </p:spPr>
        <p:txBody>
          <a:bodyPr wrap="none" lIns="91440" tIns="45720" rIns="91440" bIns="45720" rtlCol="0" anchor="t">
            <a:spAutoFit/>
          </a:bodyPr>
          <a:lstStyle/>
          <a:p>
            <a:r>
              <a:rPr lang="fr-FR" sz="1400" b="1">
                <a:latin typeface="Tahoma"/>
                <a:ea typeface="Tahoma"/>
                <a:cs typeface="Tahoma"/>
              </a:rPr>
              <a:t>120/122 réponses - 98.5%</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932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9E5497-E627-405D-BBD0-37CF846A289D}"/>
              </a:ext>
            </a:extLst>
          </p:cNvPr>
          <p:cNvSpPr>
            <a:spLocks noGrp="1"/>
          </p:cNvSpPr>
          <p:nvPr>
            <p:ph type="title"/>
          </p:nvPr>
        </p:nvSpPr>
        <p:spPr>
          <a:xfrm>
            <a:off x="420624" y="365125"/>
            <a:ext cx="11499765" cy="1342496"/>
          </a:xfrm>
        </p:spPr>
        <p:txBody>
          <a:bodyPr>
            <a:noAutofit/>
          </a:bodyPr>
          <a:lstStyle/>
          <a:p>
            <a:r>
              <a:rPr lang="fr-FR" sz="4000">
                <a:latin typeface="Tahoma"/>
                <a:ea typeface="Tahoma"/>
                <a:cs typeface="Tahoma"/>
              </a:rPr>
              <a:t>Saviez-vous que des volontaires aident régulièrement l'équipe professionnelle </a:t>
            </a:r>
            <a:br>
              <a:rPr lang="fr-FR" sz="4000">
                <a:latin typeface="Tahoma"/>
                <a:ea typeface="Tahoma"/>
                <a:cs typeface="Tahoma"/>
              </a:rPr>
            </a:br>
            <a:r>
              <a:rPr lang="fr-FR" sz="4000">
                <a:latin typeface="Tahoma"/>
                <a:ea typeface="Tahoma"/>
                <a:cs typeface="Tahoma"/>
              </a:rPr>
              <a:t>lors des activités du CCE ?</a:t>
            </a:r>
            <a:endParaRPr lang="fr-BE" sz="4000">
              <a:latin typeface="Tahoma"/>
              <a:ea typeface="Tahoma"/>
              <a:cs typeface="Tahoma"/>
            </a:endParaRPr>
          </a:p>
        </p:txBody>
      </p:sp>
      <p:graphicFrame>
        <p:nvGraphicFramePr>
          <p:cNvPr id="6" name="Espace réservé du contenu 5">
            <a:extLst>
              <a:ext uri="{FF2B5EF4-FFF2-40B4-BE49-F238E27FC236}">
                <a16:creationId xmlns:a16="http://schemas.microsoft.com/office/drawing/2014/main" id="{9F3A9054-DDB0-4ECD-8D3B-9F3E85002BAE}"/>
              </a:ext>
            </a:extLst>
          </p:cNvPr>
          <p:cNvGraphicFramePr>
            <a:graphicFrameLocks noGrp="1"/>
          </p:cNvGraphicFramePr>
          <p:nvPr>
            <p:ph idx="1"/>
            <p:extLst>
              <p:ext uri="{D42A27DB-BD31-4B8C-83A1-F6EECF244321}">
                <p14:modId xmlns:p14="http://schemas.microsoft.com/office/powerpoint/2010/main" val="133956992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5428D9C6-4864-4BAF-915C-A3CF87714FDF}"/>
              </a:ext>
            </a:extLst>
          </p:cNvPr>
          <p:cNvSpPr txBox="1"/>
          <p:nvPr/>
        </p:nvSpPr>
        <p:spPr>
          <a:xfrm>
            <a:off x="420624" y="1971413"/>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4259866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D79D49-7426-4129-9A32-5D7BD3312B2C}"/>
              </a:ext>
            </a:extLst>
          </p:cNvPr>
          <p:cNvSpPr>
            <a:spLocks noGrp="1"/>
          </p:cNvSpPr>
          <p:nvPr>
            <p:ph type="title"/>
          </p:nvPr>
        </p:nvSpPr>
        <p:spPr>
          <a:xfrm>
            <a:off x="66941" y="193842"/>
            <a:ext cx="12384307" cy="1369455"/>
          </a:xfrm>
        </p:spPr>
        <p:txBody>
          <a:bodyPr>
            <a:noAutofit/>
          </a:bodyPr>
          <a:lstStyle/>
          <a:p>
            <a:r>
              <a:rPr lang="fr-FR" sz="4000">
                <a:latin typeface="Tahoma"/>
                <a:ea typeface="Tahoma"/>
                <a:cs typeface="Tahoma"/>
              </a:rPr>
              <a:t>Vers quel(s) domaine(s) culturel(s) ou artistique(s)</a:t>
            </a:r>
            <a:br>
              <a:rPr lang="fr-FR" sz="4000">
                <a:latin typeface="Tahoma"/>
                <a:ea typeface="Tahoma"/>
                <a:cs typeface="Tahoma"/>
              </a:rPr>
            </a:br>
            <a:r>
              <a:rPr lang="fr-FR" sz="4000">
                <a:latin typeface="Tahoma"/>
                <a:ea typeface="Tahoma"/>
                <a:cs typeface="Tahoma"/>
              </a:rPr>
              <a:t>l'offre du Centre culturel devrait plus se développer ?</a:t>
            </a:r>
            <a:br>
              <a:rPr lang="fr-FR" sz="4000">
                <a:latin typeface="Tahoma"/>
                <a:ea typeface="Tahoma"/>
                <a:cs typeface="Tahoma"/>
              </a:rPr>
            </a:br>
            <a:r>
              <a:rPr lang="fr-FR" sz="1800">
                <a:latin typeface="Tahoma"/>
                <a:ea typeface="+mj-lt"/>
                <a:cs typeface="+mj-lt"/>
              </a:rPr>
              <a:t>Plusieurs choix possibles</a:t>
            </a:r>
            <a:endParaRPr lang="fr-FR" sz="1800">
              <a:latin typeface="Tahoma"/>
              <a:ea typeface="Tahoma"/>
              <a:cs typeface="Tahoma"/>
            </a:endParaRPr>
          </a:p>
        </p:txBody>
      </p:sp>
      <p:sp>
        <p:nvSpPr>
          <p:cNvPr id="3" name="ZoneTexte 2">
            <a:extLst>
              <a:ext uri="{FF2B5EF4-FFF2-40B4-BE49-F238E27FC236}">
                <a16:creationId xmlns:a16="http://schemas.microsoft.com/office/drawing/2014/main" id="{A47A63FA-5BC1-47EA-89BF-6A3EA37F1823}"/>
              </a:ext>
            </a:extLst>
          </p:cNvPr>
          <p:cNvSpPr txBox="1"/>
          <p:nvPr/>
        </p:nvSpPr>
        <p:spPr>
          <a:xfrm>
            <a:off x="6988734" y="1824703"/>
            <a:ext cx="47582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latin typeface="Tahoma"/>
                <a:ea typeface="Tahoma"/>
                <a:cs typeface="Tahoma"/>
              </a:rPr>
              <a:t>Au niveau de la programmation (volet 1)</a:t>
            </a:r>
          </a:p>
        </p:txBody>
      </p:sp>
      <p:graphicFrame>
        <p:nvGraphicFramePr>
          <p:cNvPr id="7" name="Espace réservé du contenu 6">
            <a:extLst>
              <a:ext uri="{FF2B5EF4-FFF2-40B4-BE49-F238E27FC236}">
                <a16:creationId xmlns:a16="http://schemas.microsoft.com/office/drawing/2014/main" id="{DA45D7EC-6D9E-4A4B-8A7C-798DDCAE0493}"/>
              </a:ext>
            </a:extLst>
          </p:cNvPr>
          <p:cNvGraphicFramePr>
            <a:graphicFrameLocks noGrp="1"/>
          </p:cNvGraphicFramePr>
          <p:nvPr>
            <p:ph idx="1"/>
            <p:extLst>
              <p:ext uri="{D42A27DB-BD31-4B8C-83A1-F6EECF244321}">
                <p14:modId xmlns:p14="http://schemas.microsoft.com/office/powerpoint/2010/main" val="3880240999"/>
              </p:ext>
            </p:extLst>
          </p:nvPr>
        </p:nvGraphicFramePr>
        <p:xfrm>
          <a:off x="426550" y="2071914"/>
          <a:ext cx="11269885" cy="4783989"/>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a:extLst>
              <a:ext uri="{FF2B5EF4-FFF2-40B4-BE49-F238E27FC236}">
                <a16:creationId xmlns:a16="http://schemas.microsoft.com/office/drawing/2014/main" id="{EF898DB6-4D23-405A-A6F1-796DC6CD5C74}"/>
              </a:ext>
            </a:extLst>
          </p:cNvPr>
          <p:cNvSpPr txBox="1"/>
          <p:nvPr/>
        </p:nvSpPr>
        <p:spPr>
          <a:xfrm>
            <a:off x="70528" y="1569775"/>
            <a:ext cx="3591048" cy="307777"/>
          </a:xfrm>
          <a:prstGeom prst="rect">
            <a:avLst/>
          </a:prstGeom>
          <a:noFill/>
        </p:spPr>
        <p:txBody>
          <a:bodyPr wrap="none" lIns="91440" tIns="45720" rIns="91440" bIns="45720" rtlCol="0" anchor="t">
            <a:spAutoFit/>
          </a:bodyPr>
          <a:lstStyle/>
          <a:p>
            <a:r>
              <a:rPr lang="fr-FR" sz="1400" b="1">
                <a:latin typeface="Tahoma"/>
                <a:ea typeface="Tahoma"/>
                <a:cs typeface="Tahoma"/>
              </a:rPr>
              <a:t>78/122 réponses - 64% (volet 1 et 2)</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06954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3A779D-B64B-4451-9037-B8151A34F07F}"/>
              </a:ext>
            </a:extLst>
          </p:cNvPr>
          <p:cNvSpPr>
            <a:spLocks noGrp="1"/>
          </p:cNvSpPr>
          <p:nvPr>
            <p:ph type="title"/>
          </p:nvPr>
        </p:nvSpPr>
        <p:spPr>
          <a:xfrm>
            <a:off x="88864" y="175352"/>
            <a:ext cx="12171561" cy="1342496"/>
          </a:xfrm>
        </p:spPr>
        <p:txBody>
          <a:bodyPr>
            <a:noAutofit/>
          </a:bodyPr>
          <a:lstStyle/>
          <a:p>
            <a:r>
              <a:rPr lang="fr-FR" sz="4000">
                <a:latin typeface="Tahoma"/>
                <a:ea typeface="Tahoma"/>
                <a:cs typeface="Tahoma"/>
              </a:rPr>
              <a:t>Vers quel(s) domaine(s) culturel(s) ou artistique(s) </a:t>
            </a:r>
            <a:br>
              <a:rPr lang="fr-FR" sz="4000">
                <a:latin typeface="Tahoma"/>
                <a:ea typeface="Tahoma"/>
                <a:cs typeface="Tahoma"/>
              </a:rPr>
            </a:br>
            <a:r>
              <a:rPr lang="fr-FR" sz="4000">
                <a:latin typeface="Tahoma"/>
                <a:ea typeface="Tahoma"/>
                <a:cs typeface="Tahoma"/>
              </a:rPr>
              <a:t>l'offre du Centre culturel devrait plus se développer ?</a:t>
            </a:r>
          </a:p>
        </p:txBody>
      </p:sp>
      <p:sp>
        <p:nvSpPr>
          <p:cNvPr id="7" name="ZoneTexte 6">
            <a:extLst>
              <a:ext uri="{FF2B5EF4-FFF2-40B4-BE49-F238E27FC236}">
                <a16:creationId xmlns:a16="http://schemas.microsoft.com/office/drawing/2014/main" id="{F5065FC1-B050-4AA8-9775-E7A1543B6CF4}"/>
              </a:ext>
            </a:extLst>
          </p:cNvPr>
          <p:cNvSpPr txBox="1"/>
          <p:nvPr/>
        </p:nvSpPr>
        <p:spPr>
          <a:xfrm>
            <a:off x="6626225" y="2088092"/>
            <a:ext cx="51671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latin typeface="Tahoma"/>
                <a:ea typeface="Tahoma"/>
                <a:cs typeface="Tahoma"/>
              </a:rPr>
              <a:t>Au niveau des ateliers et stages (volet 2)</a:t>
            </a:r>
          </a:p>
        </p:txBody>
      </p:sp>
      <p:graphicFrame>
        <p:nvGraphicFramePr>
          <p:cNvPr id="8" name="Espace réservé du contenu 7">
            <a:extLst>
              <a:ext uri="{FF2B5EF4-FFF2-40B4-BE49-F238E27FC236}">
                <a16:creationId xmlns:a16="http://schemas.microsoft.com/office/drawing/2014/main" id="{79D7A20C-51FE-4596-B360-8514FAB13A90}"/>
              </a:ext>
              <a:ext uri="{147F2762-F138-4A5C-976F-8EAC2B608ADB}">
                <a16:predDERef xmlns:a16="http://schemas.microsoft.com/office/drawing/2014/main" pred="{DA45D7EC-6D9E-4A4B-8A7C-798DDCAE0493}"/>
              </a:ext>
            </a:extLst>
          </p:cNvPr>
          <p:cNvGraphicFramePr>
            <a:graphicFrameLocks noGrp="1"/>
          </p:cNvGraphicFramePr>
          <p:nvPr>
            <p:ph idx="1"/>
            <p:extLst>
              <p:ext uri="{D42A27DB-BD31-4B8C-83A1-F6EECF244321}">
                <p14:modId xmlns:p14="http://schemas.microsoft.com/office/powerpoint/2010/main" val="4278130508"/>
              </p:ext>
            </p:extLst>
          </p:nvPr>
        </p:nvGraphicFramePr>
        <p:xfrm>
          <a:off x="923365" y="2372720"/>
          <a:ext cx="10515600" cy="4266672"/>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a:extLst>
              <a:ext uri="{FF2B5EF4-FFF2-40B4-BE49-F238E27FC236}">
                <a16:creationId xmlns:a16="http://schemas.microsoft.com/office/drawing/2014/main" id="{29079142-9657-4A23-8DAB-AB267DC9619C}"/>
              </a:ext>
            </a:extLst>
          </p:cNvPr>
          <p:cNvSpPr txBox="1"/>
          <p:nvPr/>
        </p:nvSpPr>
        <p:spPr>
          <a:xfrm>
            <a:off x="94012" y="1790764"/>
            <a:ext cx="3591048" cy="307777"/>
          </a:xfrm>
          <a:prstGeom prst="rect">
            <a:avLst/>
          </a:prstGeom>
          <a:noFill/>
        </p:spPr>
        <p:txBody>
          <a:bodyPr wrap="none" lIns="91440" tIns="45720" rIns="91440" bIns="45720" rtlCol="0" anchor="t">
            <a:spAutoFit/>
          </a:bodyPr>
          <a:lstStyle/>
          <a:p>
            <a:r>
              <a:rPr lang="fr-FR" sz="1400" b="1">
                <a:latin typeface="Tahoma"/>
                <a:ea typeface="Tahoma"/>
                <a:cs typeface="Tahoma"/>
              </a:rPr>
              <a:t>78/122 réponses - 64% (volet 1 et 2)</a:t>
            </a:r>
            <a:endParaRPr lang="fr-BE" sz="1400" b="1">
              <a:latin typeface="Tahoma" panose="020B0604030504040204" pitchFamily="34" charset="0"/>
              <a:ea typeface="Tahoma" panose="020B0604030504040204" pitchFamily="34" charset="0"/>
              <a:cs typeface="Tahoma" panose="020B0604030504040204" pitchFamily="34" charset="0"/>
            </a:endParaRPr>
          </a:p>
        </p:txBody>
      </p:sp>
      <p:sp>
        <p:nvSpPr>
          <p:cNvPr id="3" name="ZoneTexte 2">
            <a:extLst>
              <a:ext uri="{FF2B5EF4-FFF2-40B4-BE49-F238E27FC236}">
                <a16:creationId xmlns:a16="http://schemas.microsoft.com/office/drawing/2014/main" id="{3D33FDE6-6CDF-44B1-991C-95B88D75E45E}"/>
              </a:ext>
            </a:extLst>
          </p:cNvPr>
          <p:cNvSpPr txBox="1"/>
          <p:nvPr/>
        </p:nvSpPr>
        <p:spPr>
          <a:xfrm>
            <a:off x="93133" y="1363134"/>
            <a:ext cx="4038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Tahoma"/>
                <a:ea typeface="+mn-lt"/>
                <a:cs typeface="+mn-lt"/>
              </a:rPr>
              <a:t>Plusieurs choix possibles</a:t>
            </a:r>
            <a:endParaRPr lang="fr-FR">
              <a:latin typeface="Tahoma"/>
            </a:endParaRPr>
          </a:p>
        </p:txBody>
      </p:sp>
    </p:spTree>
    <p:extLst>
      <p:ext uri="{BB962C8B-B14F-4D97-AF65-F5344CB8AC3E}">
        <p14:creationId xmlns:p14="http://schemas.microsoft.com/office/powerpoint/2010/main" val="4067895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FD823674-4155-4CDD-8936-162C850CF655}"/>
              </a:ext>
            </a:extLst>
          </p:cNvPr>
          <p:cNvSpPr>
            <a:spLocks noGrp="1"/>
          </p:cNvSpPr>
          <p:nvPr>
            <p:ph type="title"/>
          </p:nvPr>
        </p:nvSpPr>
        <p:spPr>
          <a:xfrm>
            <a:off x="3306678" y="2466248"/>
            <a:ext cx="5699975" cy="3391793"/>
          </a:xfrm>
        </p:spPr>
        <p:txBody>
          <a:bodyPr vert="horz" lIns="91440" tIns="45720" rIns="91440" bIns="45720" rtlCol="0" anchor="b">
            <a:noAutofit/>
          </a:bodyPr>
          <a:lstStyle/>
          <a:p>
            <a:pPr algn="ctr"/>
            <a:r>
              <a:rPr lang="en-US" sz="6000" b="1" dirty="0">
                <a:solidFill>
                  <a:schemeClr val="tx2"/>
                </a:solidFill>
                <a:latin typeface="Tahoma"/>
                <a:ea typeface="Tahoma"/>
                <a:cs typeface="Tahoma"/>
              </a:rPr>
              <a:t>4.</a:t>
            </a:r>
            <a:r>
              <a:rPr lang="fr-BE" sz="6000" b="1" i="0" dirty="0">
                <a:solidFill>
                  <a:srgbClr val="201F1E"/>
                </a:solidFill>
                <a:effectLst/>
                <a:latin typeface="Tahoma"/>
                <a:ea typeface="Tahoma"/>
                <a:cs typeface="Tahoma"/>
              </a:rPr>
              <a:t> </a:t>
            </a:r>
            <a:br>
              <a:rPr lang="fr-BE" sz="6000" b="1" dirty="0">
                <a:solidFill>
                  <a:srgbClr val="201F1E"/>
                </a:solidFill>
                <a:latin typeface="Tahoma"/>
                <a:ea typeface="Tahoma"/>
                <a:cs typeface="Tahoma"/>
              </a:rPr>
            </a:br>
            <a:r>
              <a:rPr lang="fr-BE" sz="6000" b="1">
                <a:solidFill>
                  <a:schemeClr val="tx2"/>
                </a:solidFill>
                <a:latin typeface="Tahoma"/>
                <a:ea typeface="Tahoma"/>
                <a:cs typeface="Tahoma"/>
              </a:rPr>
              <a:t>Missions</a:t>
            </a:r>
            <a:br>
              <a:rPr lang="fr-BE" sz="6000" b="1" dirty="0">
                <a:solidFill>
                  <a:schemeClr val="tx2"/>
                </a:solidFill>
                <a:latin typeface="Tahoma"/>
                <a:ea typeface="Tahoma"/>
                <a:cs typeface="Tahoma"/>
              </a:rPr>
            </a:br>
            <a:r>
              <a:rPr lang="fr-BE" sz="6000" b="1">
                <a:solidFill>
                  <a:schemeClr val="tx2"/>
                </a:solidFill>
                <a:latin typeface="Tahoma"/>
                <a:ea typeface="Tahoma"/>
                <a:cs typeface="Tahoma"/>
              </a:rPr>
              <a:t> enjeux </a:t>
            </a:r>
            <a:br>
              <a:rPr lang="fr-BE" sz="6000" b="1" dirty="0">
                <a:solidFill>
                  <a:schemeClr val="tx2"/>
                </a:solidFill>
                <a:latin typeface="Tahoma"/>
                <a:ea typeface="Tahoma"/>
                <a:cs typeface="Tahoma"/>
              </a:rPr>
            </a:br>
            <a:r>
              <a:rPr lang="fr-BE" sz="6000" b="1">
                <a:solidFill>
                  <a:schemeClr val="tx2"/>
                </a:solidFill>
                <a:latin typeface="Tahoma"/>
                <a:ea typeface="Tahoma"/>
                <a:cs typeface="Tahoma"/>
              </a:rPr>
              <a:t>et </a:t>
            </a:r>
            <a:br>
              <a:rPr lang="fr-BE" sz="6000" b="1" dirty="0">
                <a:solidFill>
                  <a:schemeClr val="tx2"/>
                </a:solidFill>
                <a:latin typeface="Tahoma"/>
                <a:ea typeface="Tahoma"/>
                <a:cs typeface="Tahoma"/>
              </a:rPr>
            </a:br>
            <a:r>
              <a:rPr lang="fr-BE" sz="6000" b="1">
                <a:solidFill>
                  <a:schemeClr val="tx2"/>
                </a:solidFill>
                <a:latin typeface="Tahoma"/>
                <a:ea typeface="Tahoma"/>
                <a:cs typeface="Tahoma"/>
              </a:rPr>
              <a:t>droits </a:t>
            </a:r>
            <a:r>
              <a:rPr lang="fr-BE" sz="6000" b="1" dirty="0">
                <a:solidFill>
                  <a:schemeClr val="tx2"/>
                </a:solidFill>
                <a:latin typeface="Tahoma"/>
                <a:ea typeface="Tahoma"/>
                <a:cs typeface="Tahoma"/>
              </a:rPr>
              <a:t>culturels</a:t>
            </a:r>
            <a:endParaRPr lang="en-US" sz="6000" b="1" dirty="0">
              <a:solidFill>
                <a:schemeClr val="tx2"/>
              </a:solidFill>
              <a:latin typeface="Tahoma"/>
              <a:ea typeface="Tahoma"/>
              <a:cs typeface="Tahoma"/>
            </a:endParaRPr>
          </a:p>
        </p:txBody>
      </p:sp>
    </p:spTree>
    <p:extLst>
      <p:ext uri="{BB962C8B-B14F-4D97-AF65-F5344CB8AC3E}">
        <p14:creationId xmlns:p14="http://schemas.microsoft.com/office/powerpoint/2010/main" val="3672232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6C3311-59E2-4B50-8E04-CBA8C08F5BFC}"/>
              </a:ext>
            </a:extLst>
          </p:cNvPr>
          <p:cNvSpPr>
            <a:spLocks noGrp="1"/>
          </p:cNvSpPr>
          <p:nvPr>
            <p:ph type="title"/>
          </p:nvPr>
        </p:nvSpPr>
        <p:spPr>
          <a:xfrm>
            <a:off x="411293" y="318472"/>
            <a:ext cx="11211898" cy="1342496"/>
          </a:xfrm>
        </p:spPr>
        <p:txBody>
          <a:bodyPr>
            <a:normAutofit/>
          </a:bodyPr>
          <a:lstStyle/>
          <a:p>
            <a:r>
              <a:rPr lang="fr-FR" sz="4000">
                <a:latin typeface="Tahoma"/>
                <a:ea typeface="Tahoma"/>
                <a:cs typeface="Tahoma"/>
              </a:rPr>
              <a:t>Connaissez-vous les missions et enjeux </a:t>
            </a:r>
            <a:br>
              <a:rPr lang="fr-FR" sz="4000">
                <a:latin typeface="Tahoma"/>
                <a:ea typeface="Tahoma"/>
                <a:cs typeface="Tahoma"/>
              </a:rPr>
            </a:br>
            <a:r>
              <a:rPr lang="fr-FR" sz="4000">
                <a:latin typeface="Tahoma"/>
                <a:ea typeface="Tahoma"/>
                <a:cs typeface="Tahoma"/>
              </a:rPr>
              <a:t>du Centre culturel d'Enghien ?</a:t>
            </a:r>
            <a:endParaRPr lang="fr-BE" sz="4000">
              <a:latin typeface="Tahoma"/>
              <a:ea typeface="Tahoma"/>
              <a:cs typeface="Tahoma"/>
            </a:endParaRPr>
          </a:p>
        </p:txBody>
      </p:sp>
      <p:graphicFrame>
        <p:nvGraphicFramePr>
          <p:cNvPr id="6" name="Espace réservé du contenu 5">
            <a:extLst>
              <a:ext uri="{FF2B5EF4-FFF2-40B4-BE49-F238E27FC236}">
                <a16:creationId xmlns:a16="http://schemas.microsoft.com/office/drawing/2014/main" id="{04A27F59-1DAC-4485-B6C7-8C837112AA3A}"/>
              </a:ext>
            </a:extLst>
          </p:cNvPr>
          <p:cNvGraphicFramePr>
            <a:graphicFrameLocks noGrp="1"/>
          </p:cNvGraphicFramePr>
          <p:nvPr>
            <p:ph idx="1"/>
            <p:extLst>
              <p:ext uri="{D42A27DB-BD31-4B8C-83A1-F6EECF244321}">
                <p14:modId xmlns:p14="http://schemas.microsoft.com/office/powerpoint/2010/main" val="213318213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34A1B3E2-41FF-4027-B8EF-D6D0DA709562}"/>
              </a:ext>
            </a:extLst>
          </p:cNvPr>
          <p:cNvSpPr txBox="1"/>
          <p:nvPr/>
        </p:nvSpPr>
        <p:spPr>
          <a:xfrm>
            <a:off x="485191" y="1527298"/>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126545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613171-6FF7-467F-A462-536A9B534EBE}"/>
              </a:ext>
            </a:extLst>
          </p:cNvPr>
          <p:cNvSpPr>
            <a:spLocks noGrp="1"/>
          </p:cNvSpPr>
          <p:nvPr>
            <p:ph type="title"/>
          </p:nvPr>
        </p:nvSpPr>
        <p:spPr>
          <a:xfrm>
            <a:off x="233557" y="277844"/>
            <a:ext cx="12056999" cy="1396563"/>
          </a:xfrm>
        </p:spPr>
        <p:txBody>
          <a:bodyPr>
            <a:noAutofit/>
          </a:bodyPr>
          <a:lstStyle/>
          <a:p>
            <a:r>
              <a:rPr lang="fr-FR" sz="4000">
                <a:latin typeface="Tahoma"/>
                <a:ea typeface="Tahoma"/>
                <a:cs typeface="Tahoma"/>
              </a:rPr>
              <a:t>Sur quels enjeux de société ou culturels le Centre Culturel d'Enghien devrait-il porter particulièrement son attention et son action future?</a:t>
            </a:r>
            <a:endParaRPr lang="fr-BE" sz="4000">
              <a:latin typeface="Tahoma"/>
              <a:ea typeface="Tahoma"/>
              <a:cs typeface="Tahoma"/>
            </a:endParaRPr>
          </a:p>
        </p:txBody>
      </p:sp>
      <p:graphicFrame>
        <p:nvGraphicFramePr>
          <p:cNvPr id="6" name="Espace réservé du contenu 5">
            <a:extLst>
              <a:ext uri="{FF2B5EF4-FFF2-40B4-BE49-F238E27FC236}">
                <a16:creationId xmlns:a16="http://schemas.microsoft.com/office/drawing/2014/main" id="{06CEF976-EB46-4BFD-B3FD-1014A52F258D}"/>
              </a:ext>
            </a:extLst>
          </p:cNvPr>
          <p:cNvGraphicFramePr>
            <a:graphicFrameLocks noGrp="1"/>
          </p:cNvGraphicFramePr>
          <p:nvPr>
            <p:ph idx="1"/>
            <p:extLst>
              <p:ext uri="{D42A27DB-BD31-4B8C-83A1-F6EECF244321}">
                <p14:modId xmlns:p14="http://schemas.microsoft.com/office/powerpoint/2010/main" val="2542849831"/>
              </p:ext>
            </p:extLst>
          </p:nvPr>
        </p:nvGraphicFramePr>
        <p:xfrm>
          <a:off x="471489" y="1906970"/>
          <a:ext cx="10966006" cy="4673186"/>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251C666F-476D-420B-BE5B-B2810D23A0FC}"/>
              </a:ext>
            </a:extLst>
          </p:cNvPr>
          <p:cNvSpPr txBox="1"/>
          <p:nvPr/>
        </p:nvSpPr>
        <p:spPr>
          <a:xfrm>
            <a:off x="233557" y="1791478"/>
            <a:ext cx="2191626" cy="307777"/>
          </a:xfrm>
          <a:prstGeom prst="rect">
            <a:avLst/>
          </a:prstGeom>
          <a:noFill/>
        </p:spPr>
        <p:txBody>
          <a:bodyPr wrap="none" lIns="91440" tIns="45720" rIns="91440" bIns="45720" rtlCol="0" anchor="t">
            <a:spAutoFit/>
          </a:bodyPr>
          <a:lstStyle/>
          <a:p>
            <a:r>
              <a:rPr lang="fr-FR" sz="1400" b="1">
                <a:latin typeface="Tahoma"/>
                <a:ea typeface="Tahoma"/>
                <a:cs typeface="Tahoma"/>
              </a:rPr>
              <a:t>120 réponses - 98.5%</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9905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8CC79-9757-4037-AB09-9AF18A08FCE7}"/>
              </a:ext>
            </a:extLst>
          </p:cNvPr>
          <p:cNvSpPr>
            <a:spLocks noGrp="1"/>
          </p:cNvSpPr>
          <p:nvPr>
            <p:ph type="title"/>
          </p:nvPr>
        </p:nvSpPr>
        <p:spPr>
          <a:xfrm>
            <a:off x="323850" y="136525"/>
            <a:ext cx="10515600" cy="1325563"/>
          </a:xfrm>
        </p:spPr>
        <p:txBody>
          <a:bodyPr>
            <a:normAutofit/>
          </a:bodyPr>
          <a:lstStyle/>
          <a:p>
            <a:r>
              <a:rPr lang="fr-FR" sz="4000">
                <a:latin typeface="Tahoma"/>
                <a:ea typeface="Tahoma"/>
                <a:cs typeface="Tahoma"/>
              </a:rPr>
              <a:t>Les 3 enjeux prioritaires énoncés/sélectionnés</a:t>
            </a:r>
          </a:p>
        </p:txBody>
      </p:sp>
      <p:sp>
        <p:nvSpPr>
          <p:cNvPr id="3" name="ZoneTexte 2">
            <a:extLst>
              <a:ext uri="{FF2B5EF4-FFF2-40B4-BE49-F238E27FC236}">
                <a16:creationId xmlns:a16="http://schemas.microsoft.com/office/drawing/2014/main" id="{6CEAD395-ABA0-48D4-874F-5225036C4576}"/>
              </a:ext>
            </a:extLst>
          </p:cNvPr>
          <p:cNvSpPr txBox="1"/>
          <p:nvPr/>
        </p:nvSpPr>
        <p:spPr>
          <a:xfrm>
            <a:off x="323850" y="1154311"/>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b="1">
                <a:latin typeface="Tahoma"/>
                <a:ea typeface="Tahoma"/>
                <a:cs typeface="Tahoma"/>
              </a:rPr>
              <a:t>97/122 réponses - 79.5%</a:t>
            </a:r>
            <a:endParaRPr lang="fr-FR" sz="1400"/>
          </a:p>
        </p:txBody>
      </p:sp>
      <p:graphicFrame>
        <p:nvGraphicFramePr>
          <p:cNvPr id="7" name="Espace réservé du contenu 6">
            <a:extLst>
              <a:ext uri="{FF2B5EF4-FFF2-40B4-BE49-F238E27FC236}">
                <a16:creationId xmlns:a16="http://schemas.microsoft.com/office/drawing/2014/main" id="{F98384F7-5F05-4394-810B-321B36823CA5}"/>
              </a:ext>
            </a:extLst>
          </p:cNvPr>
          <p:cNvGraphicFramePr>
            <a:graphicFrameLocks noGrp="1"/>
          </p:cNvGraphicFramePr>
          <p:nvPr>
            <p:ph idx="1"/>
            <p:extLst>
              <p:ext uri="{D42A27DB-BD31-4B8C-83A1-F6EECF244321}">
                <p14:modId xmlns:p14="http://schemas.microsoft.com/office/powerpoint/2010/main" val="3638759547"/>
              </p:ext>
            </p:extLst>
          </p:nvPr>
        </p:nvGraphicFramePr>
        <p:xfrm>
          <a:off x="838200" y="17494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2536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F9073-CE42-4729-AA16-E140343E3581}"/>
              </a:ext>
            </a:extLst>
          </p:cNvPr>
          <p:cNvSpPr>
            <a:spLocks noGrp="1"/>
          </p:cNvSpPr>
          <p:nvPr>
            <p:ph type="title"/>
          </p:nvPr>
        </p:nvSpPr>
        <p:spPr>
          <a:xfrm>
            <a:off x="314325" y="193675"/>
            <a:ext cx="10515600" cy="1325563"/>
          </a:xfrm>
        </p:spPr>
        <p:txBody>
          <a:bodyPr>
            <a:normAutofit/>
          </a:bodyPr>
          <a:lstStyle/>
          <a:p>
            <a:r>
              <a:rPr lang="fr-BE" sz="4000">
                <a:latin typeface="Tahoma"/>
                <a:ea typeface="Tahoma"/>
                <a:cs typeface="Tahoma"/>
              </a:rPr>
              <a:t>Priorité des enjeux</a:t>
            </a:r>
          </a:p>
        </p:txBody>
      </p:sp>
      <p:graphicFrame>
        <p:nvGraphicFramePr>
          <p:cNvPr id="4" name="Espace réservé du contenu 3">
            <a:extLst>
              <a:ext uri="{FF2B5EF4-FFF2-40B4-BE49-F238E27FC236}">
                <a16:creationId xmlns:a16="http://schemas.microsoft.com/office/drawing/2014/main" id="{515F6F76-0F1A-47CD-8DA0-56EE9257D8CC}"/>
              </a:ext>
            </a:extLst>
          </p:cNvPr>
          <p:cNvGraphicFramePr>
            <a:graphicFrameLocks noGrp="1"/>
          </p:cNvGraphicFramePr>
          <p:nvPr>
            <p:ph idx="1"/>
            <p:extLst>
              <p:ext uri="{D42A27DB-BD31-4B8C-83A1-F6EECF244321}">
                <p14:modId xmlns:p14="http://schemas.microsoft.com/office/powerpoint/2010/main" val="3499303342"/>
              </p:ext>
            </p:extLst>
          </p:nvPr>
        </p:nvGraphicFramePr>
        <p:xfrm>
          <a:off x="314325" y="1616075"/>
          <a:ext cx="11303052" cy="4649814"/>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D59B8788-1B93-4244-889C-FC66968DE0E0}"/>
              </a:ext>
            </a:extLst>
          </p:cNvPr>
          <p:cNvSpPr txBox="1"/>
          <p:nvPr/>
        </p:nvSpPr>
        <p:spPr>
          <a:xfrm>
            <a:off x="314325" y="1105991"/>
            <a:ext cx="2523448" cy="307777"/>
          </a:xfrm>
          <a:prstGeom prst="rect">
            <a:avLst/>
          </a:prstGeom>
          <a:noFill/>
        </p:spPr>
        <p:txBody>
          <a:bodyPr wrap="none" lIns="91440" tIns="45720" rIns="91440" bIns="45720" rtlCol="0" anchor="t">
            <a:spAutoFit/>
          </a:bodyPr>
          <a:lstStyle/>
          <a:p>
            <a:r>
              <a:rPr lang="fr-FR" sz="1400" b="1">
                <a:latin typeface="Tahoma"/>
                <a:ea typeface="Tahoma"/>
                <a:cs typeface="Tahoma"/>
              </a:rPr>
              <a:t>97/122 réponses - 79,5%</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5284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793C5F-C06F-40C6-B6B4-F68927959CCC}"/>
              </a:ext>
            </a:extLst>
          </p:cNvPr>
          <p:cNvSpPr>
            <a:spLocks noGrp="1"/>
          </p:cNvSpPr>
          <p:nvPr>
            <p:ph type="title"/>
          </p:nvPr>
        </p:nvSpPr>
        <p:spPr>
          <a:xfrm>
            <a:off x="200025" y="136525"/>
            <a:ext cx="10515600" cy="1325563"/>
          </a:xfrm>
        </p:spPr>
        <p:txBody>
          <a:bodyPr>
            <a:normAutofit/>
          </a:bodyPr>
          <a:lstStyle/>
          <a:p>
            <a:r>
              <a:rPr lang="fr-FR" sz="4000">
                <a:latin typeface="Tahoma"/>
                <a:ea typeface="Tahoma"/>
                <a:cs typeface="Tahoma"/>
              </a:rPr>
              <a:t>Freins pour l’accès à la culture</a:t>
            </a:r>
            <a:endParaRPr lang="fr-BE" sz="4000">
              <a:latin typeface="Tahoma"/>
              <a:ea typeface="Tahoma"/>
              <a:cs typeface="Tahoma"/>
            </a:endParaRPr>
          </a:p>
        </p:txBody>
      </p:sp>
      <p:graphicFrame>
        <p:nvGraphicFramePr>
          <p:cNvPr id="7" name="Espace réservé du contenu 6">
            <a:extLst>
              <a:ext uri="{FF2B5EF4-FFF2-40B4-BE49-F238E27FC236}">
                <a16:creationId xmlns:a16="http://schemas.microsoft.com/office/drawing/2014/main" id="{7C7D82FA-A366-4E93-8F68-F38E8E4719E5}"/>
              </a:ext>
            </a:extLst>
          </p:cNvPr>
          <p:cNvGraphicFramePr>
            <a:graphicFrameLocks noGrp="1"/>
          </p:cNvGraphicFramePr>
          <p:nvPr>
            <p:ph idx="1"/>
            <p:extLst>
              <p:ext uri="{D42A27DB-BD31-4B8C-83A1-F6EECF244321}">
                <p14:modId xmlns:p14="http://schemas.microsoft.com/office/powerpoint/2010/main" val="65260986"/>
              </p:ext>
            </p:extLst>
          </p:nvPr>
        </p:nvGraphicFramePr>
        <p:xfrm>
          <a:off x="412102" y="1660849"/>
          <a:ext cx="10728649" cy="4488122"/>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06A82C3A-2A14-43F6-86CA-4B35BA1BD238}"/>
              </a:ext>
            </a:extLst>
          </p:cNvPr>
          <p:cNvSpPr txBox="1"/>
          <p:nvPr/>
        </p:nvSpPr>
        <p:spPr>
          <a:xfrm>
            <a:off x="200025" y="1092756"/>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p>
        </p:txBody>
      </p:sp>
    </p:spTree>
    <p:extLst>
      <p:ext uri="{BB962C8B-B14F-4D97-AF65-F5344CB8AC3E}">
        <p14:creationId xmlns:p14="http://schemas.microsoft.com/office/powerpoint/2010/main" val="246152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E90A9031-F9D2-4063-A80A-0AF4685E96A9}"/>
              </a:ext>
            </a:extLst>
          </p:cNvPr>
          <p:cNvSpPr>
            <a:spLocks noGrp="1"/>
          </p:cNvSpPr>
          <p:nvPr>
            <p:ph type="title"/>
          </p:nvPr>
        </p:nvSpPr>
        <p:spPr>
          <a:xfrm>
            <a:off x="2064470" y="1764407"/>
            <a:ext cx="8125905" cy="2251412"/>
          </a:xfrm>
        </p:spPr>
        <p:txBody>
          <a:bodyPr vert="horz" lIns="91440" tIns="45720" rIns="91440" bIns="45720" rtlCol="0" anchor="b">
            <a:normAutofit/>
          </a:bodyPr>
          <a:lstStyle/>
          <a:p>
            <a:pPr algn="ctr"/>
            <a:r>
              <a:rPr lang="en-US" sz="6000" b="1" kern="1200">
                <a:solidFill>
                  <a:schemeClr val="tx2"/>
                </a:solidFill>
                <a:latin typeface="Tahoma"/>
                <a:ea typeface="Tahoma"/>
                <a:cs typeface="Tahoma"/>
              </a:rPr>
              <a:t>1</a:t>
            </a:r>
            <a:r>
              <a:rPr lang="en-US" sz="6000" b="1">
                <a:solidFill>
                  <a:schemeClr val="tx2"/>
                </a:solidFill>
                <a:latin typeface="Tahoma"/>
                <a:ea typeface="Tahoma"/>
                <a:cs typeface="Tahoma"/>
              </a:rPr>
              <a:t>.</a:t>
            </a:r>
            <a:r>
              <a:rPr lang="en-US" sz="6000" b="1" kern="1200">
                <a:solidFill>
                  <a:schemeClr val="tx2"/>
                </a:solidFill>
                <a:latin typeface="Tahoma"/>
                <a:ea typeface="Tahoma"/>
                <a:cs typeface="Tahoma"/>
              </a:rPr>
              <a:t> </a:t>
            </a:r>
            <a:br>
              <a:rPr lang="en-US" sz="6000" b="1" dirty="0">
                <a:solidFill>
                  <a:schemeClr val="tx2"/>
                </a:solidFill>
                <a:latin typeface="Tahoma"/>
                <a:ea typeface="Tahoma"/>
                <a:cs typeface="Tahoma"/>
              </a:rPr>
            </a:br>
            <a:r>
              <a:rPr lang="en-US" sz="6000" b="1" kern="1200">
                <a:solidFill>
                  <a:schemeClr val="tx2"/>
                </a:solidFill>
                <a:latin typeface="Tahoma"/>
                <a:ea typeface="Tahoma"/>
                <a:cs typeface="Tahoma"/>
              </a:rPr>
              <a:t>À </a:t>
            </a:r>
            <a:r>
              <a:rPr lang="en-US" sz="6000" b="1" kern="1200" err="1">
                <a:solidFill>
                  <a:schemeClr val="tx2"/>
                </a:solidFill>
                <a:latin typeface="Tahoma"/>
                <a:ea typeface="Tahoma"/>
                <a:cs typeface="Tahoma"/>
              </a:rPr>
              <a:t>propos</a:t>
            </a:r>
            <a:r>
              <a:rPr lang="en-US" sz="6000" b="1" kern="1200">
                <a:solidFill>
                  <a:schemeClr val="tx2"/>
                </a:solidFill>
                <a:latin typeface="Tahoma"/>
                <a:ea typeface="Tahoma"/>
                <a:cs typeface="Tahoma"/>
              </a:rPr>
              <a:t> de </a:t>
            </a:r>
            <a:r>
              <a:rPr lang="en-US" sz="6000" b="1" kern="1200" err="1">
                <a:solidFill>
                  <a:schemeClr val="tx2"/>
                </a:solidFill>
                <a:latin typeface="Tahoma"/>
                <a:ea typeface="Tahoma"/>
                <a:cs typeface="Tahoma"/>
              </a:rPr>
              <a:t>vous</a:t>
            </a:r>
            <a:endParaRPr lang="en-US" sz="6000" b="1" kern="1200">
              <a:solidFill>
                <a:schemeClr val="tx2"/>
              </a:solidFill>
              <a:latin typeface="Tahoma"/>
              <a:ea typeface="Tahoma"/>
              <a:cs typeface="Tahoma"/>
            </a:endParaRPr>
          </a:p>
        </p:txBody>
      </p:sp>
    </p:spTree>
    <p:extLst>
      <p:ext uri="{BB962C8B-B14F-4D97-AF65-F5344CB8AC3E}">
        <p14:creationId xmlns:p14="http://schemas.microsoft.com/office/powerpoint/2010/main" val="971097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005179-8B0F-4AFD-999D-ABE7522CB0A6}"/>
              </a:ext>
            </a:extLst>
          </p:cNvPr>
          <p:cNvSpPr>
            <a:spLocks noGrp="1"/>
          </p:cNvSpPr>
          <p:nvPr>
            <p:ph type="title"/>
          </p:nvPr>
        </p:nvSpPr>
        <p:spPr>
          <a:xfrm>
            <a:off x="333374" y="677028"/>
            <a:ext cx="11363325" cy="1325563"/>
          </a:xfrm>
        </p:spPr>
        <p:txBody>
          <a:bodyPr>
            <a:normAutofit fontScale="90000"/>
          </a:bodyPr>
          <a:lstStyle/>
          <a:p>
            <a:r>
              <a:rPr lang="fr-BE" sz="4000">
                <a:latin typeface="Tahoma"/>
                <a:ea typeface="Tahoma"/>
                <a:cs typeface="Tahoma"/>
              </a:rPr>
              <a:t>Concernant les droits culturels</a:t>
            </a:r>
            <a:br>
              <a:rPr lang="fr-BE" sz="4000">
                <a:latin typeface="Tahoma"/>
                <a:ea typeface="Tahoma"/>
                <a:cs typeface="Tahoma"/>
              </a:rPr>
            </a:br>
            <a:r>
              <a:rPr lang="fr-BE" sz="4000">
                <a:latin typeface="Tahoma"/>
                <a:ea typeface="Tahoma"/>
                <a:cs typeface="Tahoma"/>
              </a:rPr>
              <a:t>le Centre culturel vous permet de :</a:t>
            </a:r>
            <a:br>
              <a:rPr lang="fr-BE" sz="4000">
                <a:ea typeface="+mj-lt"/>
                <a:cs typeface="+mj-lt"/>
              </a:rPr>
            </a:br>
            <a:r>
              <a:rPr lang="fr-FR" sz="1800">
                <a:latin typeface="Tahoma"/>
                <a:ea typeface="Tahoma"/>
                <a:cs typeface="Calibri Light"/>
              </a:rPr>
              <a:t>Plusieurs choix possibles</a:t>
            </a:r>
            <a:endParaRPr lang="fr-BE" sz="1800">
              <a:latin typeface="Tahoma"/>
              <a:ea typeface="+mj-lt"/>
              <a:cs typeface="+mj-lt"/>
            </a:endParaRPr>
          </a:p>
          <a:p>
            <a:endParaRPr lang="fr-BE" sz="4000">
              <a:latin typeface="Tahoma"/>
              <a:ea typeface="Tahoma"/>
              <a:cs typeface="Tahoma"/>
            </a:endParaRPr>
          </a:p>
        </p:txBody>
      </p:sp>
      <p:graphicFrame>
        <p:nvGraphicFramePr>
          <p:cNvPr id="6" name="Espace réservé du contenu 5">
            <a:extLst>
              <a:ext uri="{FF2B5EF4-FFF2-40B4-BE49-F238E27FC236}">
                <a16:creationId xmlns:a16="http://schemas.microsoft.com/office/drawing/2014/main" id="{F5550645-F4A8-41CF-ABE8-2966468F99FA}"/>
              </a:ext>
            </a:extLst>
          </p:cNvPr>
          <p:cNvGraphicFramePr>
            <a:graphicFrameLocks noGrp="1"/>
          </p:cNvGraphicFramePr>
          <p:nvPr>
            <p:ph idx="1"/>
            <p:extLst>
              <p:ext uri="{D42A27DB-BD31-4B8C-83A1-F6EECF244321}">
                <p14:modId xmlns:p14="http://schemas.microsoft.com/office/powerpoint/2010/main" val="4157463461"/>
              </p:ext>
            </p:extLst>
          </p:nvPr>
        </p:nvGraphicFramePr>
        <p:xfrm>
          <a:off x="335796" y="2012184"/>
          <a:ext cx="11430002" cy="4172064"/>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56F404F4-1F7C-4BC2-9462-1AEE8ED17B2A}"/>
              </a:ext>
            </a:extLst>
          </p:cNvPr>
          <p:cNvSpPr txBox="1"/>
          <p:nvPr/>
        </p:nvSpPr>
        <p:spPr>
          <a:xfrm>
            <a:off x="333374" y="1807728"/>
            <a:ext cx="2467342" cy="307777"/>
          </a:xfrm>
          <a:prstGeom prst="rect">
            <a:avLst/>
          </a:prstGeom>
          <a:noFill/>
        </p:spPr>
        <p:txBody>
          <a:bodyPr wrap="none" lIns="91440" tIns="45720" rIns="91440" bIns="45720" rtlCol="0" anchor="t">
            <a:spAutoFit/>
          </a:bodyPr>
          <a:lstStyle/>
          <a:p>
            <a:r>
              <a:rPr lang="fr-FR" sz="1400" b="1">
                <a:latin typeface="Tahoma"/>
                <a:ea typeface="Tahoma"/>
                <a:cs typeface="Tahoma"/>
              </a:rPr>
              <a:t>113/122 réponses - 93%</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6222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8A9EBAEE-10EF-4318-8F81-E9A1EA9C160B}"/>
              </a:ext>
            </a:extLst>
          </p:cNvPr>
          <p:cNvSpPr>
            <a:spLocks noGrp="1"/>
          </p:cNvSpPr>
          <p:nvPr>
            <p:ph type="title"/>
          </p:nvPr>
        </p:nvSpPr>
        <p:spPr>
          <a:xfrm>
            <a:off x="2692400" y="2933700"/>
            <a:ext cx="7251700" cy="1282699"/>
          </a:xfrm>
        </p:spPr>
        <p:txBody>
          <a:bodyPr vert="horz" lIns="91440" tIns="45720" rIns="91440" bIns="45720" rtlCol="0" anchor="b">
            <a:normAutofit fontScale="90000"/>
          </a:bodyPr>
          <a:lstStyle/>
          <a:p>
            <a:pPr algn="ctr"/>
            <a:r>
              <a:rPr lang="en-US" sz="6000" b="1">
                <a:solidFill>
                  <a:schemeClr val="tx2"/>
                </a:solidFill>
                <a:latin typeface="Tahoma"/>
                <a:ea typeface="Tahoma"/>
                <a:cs typeface="Tahoma"/>
              </a:rPr>
              <a:t>5.</a:t>
            </a:r>
            <a:br>
              <a:rPr lang="en-US" sz="6000" b="1" dirty="0">
                <a:solidFill>
                  <a:schemeClr val="tx2"/>
                </a:solidFill>
                <a:latin typeface="Tahoma"/>
                <a:ea typeface="Tahoma"/>
                <a:cs typeface="Tahoma"/>
              </a:rPr>
            </a:br>
            <a:r>
              <a:rPr lang="en-US" sz="6000" b="1">
                <a:solidFill>
                  <a:schemeClr val="tx2"/>
                </a:solidFill>
                <a:latin typeface="Tahoma"/>
                <a:ea typeface="Tahoma"/>
                <a:cs typeface="Tahoma"/>
              </a:rPr>
              <a:t>Communication</a:t>
            </a:r>
            <a:endParaRPr lang="en-US" sz="6000" b="1" kern="120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9757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1840EC-833B-4AC5-BDA5-93AA815B0521}"/>
              </a:ext>
            </a:extLst>
          </p:cNvPr>
          <p:cNvSpPr>
            <a:spLocks noGrp="1"/>
          </p:cNvSpPr>
          <p:nvPr>
            <p:ph type="title"/>
          </p:nvPr>
        </p:nvSpPr>
        <p:spPr>
          <a:xfrm>
            <a:off x="259702" y="242287"/>
            <a:ext cx="10515600" cy="1325563"/>
          </a:xfrm>
        </p:spPr>
        <p:txBody>
          <a:bodyPr>
            <a:normAutofit/>
          </a:bodyPr>
          <a:lstStyle/>
          <a:p>
            <a:r>
              <a:rPr lang="fr-FR" sz="4000">
                <a:latin typeface="Tahoma"/>
                <a:ea typeface="Tahoma"/>
                <a:cs typeface="Tahoma"/>
              </a:rPr>
              <a:t>Estimez-vous être globalement bien informé(e) des activités du Centre culturel ?</a:t>
            </a:r>
            <a:endParaRPr lang="fr-BE" sz="4000">
              <a:latin typeface="Tahoma"/>
              <a:ea typeface="Tahoma"/>
              <a:cs typeface="Tahoma"/>
            </a:endParaRPr>
          </a:p>
        </p:txBody>
      </p:sp>
      <p:graphicFrame>
        <p:nvGraphicFramePr>
          <p:cNvPr id="11" name="Graphique 10">
            <a:extLst>
              <a:ext uri="{FF2B5EF4-FFF2-40B4-BE49-F238E27FC236}">
                <a16:creationId xmlns:a16="http://schemas.microsoft.com/office/drawing/2014/main" id="{0CDDE381-282F-448B-B6B8-CC52AD8A8BA4}"/>
              </a:ext>
            </a:extLst>
          </p:cNvPr>
          <p:cNvGraphicFramePr>
            <a:graphicFrameLocks/>
          </p:cNvGraphicFramePr>
          <p:nvPr>
            <p:extLst>
              <p:ext uri="{D42A27DB-BD31-4B8C-83A1-F6EECF244321}">
                <p14:modId xmlns:p14="http://schemas.microsoft.com/office/powerpoint/2010/main" val="2177726511"/>
              </p:ext>
            </p:extLst>
          </p:nvPr>
        </p:nvGraphicFramePr>
        <p:xfrm>
          <a:off x="821095" y="1835467"/>
          <a:ext cx="10446980" cy="4117464"/>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a:extLst>
              <a:ext uri="{FF2B5EF4-FFF2-40B4-BE49-F238E27FC236}">
                <a16:creationId xmlns:a16="http://schemas.microsoft.com/office/drawing/2014/main" id="{9727C330-61BD-4084-B6A2-4AC6EF4F38F3}"/>
              </a:ext>
            </a:extLst>
          </p:cNvPr>
          <p:cNvSpPr txBox="1"/>
          <p:nvPr/>
        </p:nvSpPr>
        <p:spPr>
          <a:xfrm>
            <a:off x="259702" y="1462683"/>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2255928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5708E71-F2F8-4E48-881D-3B4B9A6078E0}"/>
              </a:ext>
            </a:extLst>
          </p:cNvPr>
          <p:cNvSpPr>
            <a:spLocks noGrp="1"/>
          </p:cNvSpPr>
          <p:nvPr>
            <p:ph type="title"/>
          </p:nvPr>
        </p:nvSpPr>
        <p:spPr>
          <a:xfrm>
            <a:off x="401113" y="409873"/>
            <a:ext cx="11430103" cy="1111843"/>
          </a:xfrm>
        </p:spPr>
        <p:txBody>
          <a:bodyPr vert="horz" lIns="91440" tIns="45720" rIns="91440" bIns="45720" rtlCol="0" anchor="ctr">
            <a:noAutofit/>
          </a:bodyPr>
          <a:lstStyle/>
          <a:p>
            <a:r>
              <a:rPr lang="en-US" sz="4000" kern="1200">
                <a:latin typeface="Tahoma"/>
                <a:ea typeface="Tahoma"/>
                <a:cs typeface="Tahoma"/>
              </a:rPr>
              <a:t>Dans quelle </a:t>
            </a:r>
            <a:r>
              <a:rPr lang="en-US" sz="4000" kern="1200" err="1">
                <a:latin typeface="Tahoma"/>
                <a:ea typeface="Tahoma"/>
                <a:cs typeface="Tahoma"/>
              </a:rPr>
              <a:t>mesure</a:t>
            </a:r>
            <a:r>
              <a:rPr lang="en-US" sz="4000" kern="1200">
                <a:latin typeface="Tahoma"/>
                <a:ea typeface="Tahoma"/>
                <a:cs typeface="Tahoma"/>
              </a:rPr>
              <a:t> </a:t>
            </a:r>
            <a:r>
              <a:rPr lang="en-US" sz="4000" kern="1200" err="1">
                <a:latin typeface="Tahoma"/>
                <a:ea typeface="Tahoma"/>
                <a:cs typeface="Tahoma"/>
              </a:rPr>
              <a:t>êtes-vous</a:t>
            </a:r>
            <a:r>
              <a:rPr lang="en-US" sz="4000" kern="1200">
                <a:latin typeface="Tahoma"/>
                <a:ea typeface="Tahoma"/>
                <a:cs typeface="Tahoma"/>
              </a:rPr>
              <a:t> </a:t>
            </a:r>
            <a:r>
              <a:rPr lang="en-US" sz="4000" kern="1200" err="1">
                <a:latin typeface="Tahoma"/>
                <a:ea typeface="Tahoma"/>
                <a:cs typeface="Tahoma"/>
              </a:rPr>
              <a:t>satisfait</a:t>
            </a:r>
            <a:r>
              <a:rPr lang="en-US" sz="4000" kern="1200">
                <a:latin typeface="Tahoma"/>
                <a:ea typeface="Tahoma"/>
                <a:cs typeface="Tahoma"/>
              </a:rPr>
              <a:t> </a:t>
            </a:r>
            <a:br>
              <a:rPr lang="en-US" sz="4000">
                <a:latin typeface="Tahoma"/>
                <a:ea typeface="Tahoma"/>
                <a:cs typeface="Tahoma"/>
              </a:rPr>
            </a:br>
            <a:r>
              <a:rPr lang="en-US" sz="4000" kern="1200">
                <a:latin typeface="Tahoma"/>
                <a:ea typeface="Tahoma"/>
                <a:cs typeface="Tahoma"/>
              </a:rPr>
              <a:t>des </a:t>
            </a:r>
            <a:r>
              <a:rPr lang="en-US" sz="4000" kern="1200" err="1">
                <a:latin typeface="Tahoma"/>
                <a:ea typeface="Tahoma"/>
                <a:cs typeface="Tahoma"/>
              </a:rPr>
              <a:t>outils</a:t>
            </a:r>
            <a:r>
              <a:rPr lang="en-US" sz="4000" kern="1200">
                <a:latin typeface="Tahoma"/>
                <a:ea typeface="Tahoma"/>
                <a:cs typeface="Tahoma"/>
              </a:rPr>
              <a:t> de communication </a:t>
            </a:r>
            <a:r>
              <a:rPr lang="en-US" sz="4000" kern="1200" err="1">
                <a:latin typeface="Tahoma"/>
                <a:ea typeface="Tahoma"/>
                <a:cs typeface="Tahoma"/>
              </a:rPr>
              <a:t>créés</a:t>
            </a:r>
            <a:r>
              <a:rPr lang="en-US" sz="4000" kern="1200">
                <a:latin typeface="Tahoma"/>
                <a:ea typeface="Tahoma"/>
                <a:cs typeface="Tahoma"/>
              </a:rPr>
              <a:t> et </a:t>
            </a:r>
            <a:r>
              <a:rPr lang="en-US" sz="4000" kern="1200" err="1">
                <a:latin typeface="Tahoma"/>
                <a:ea typeface="Tahoma"/>
                <a:cs typeface="Tahoma"/>
              </a:rPr>
              <a:t>utilisés</a:t>
            </a:r>
            <a:r>
              <a:rPr lang="en-US" sz="4000" kern="1200">
                <a:latin typeface="Tahoma"/>
                <a:ea typeface="Tahoma"/>
                <a:cs typeface="Tahoma"/>
              </a:rPr>
              <a:t> </a:t>
            </a:r>
            <a:br>
              <a:rPr lang="en-US" sz="4000">
                <a:latin typeface="Tahoma"/>
                <a:ea typeface="Tahoma"/>
                <a:cs typeface="Tahoma"/>
              </a:rPr>
            </a:br>
            <a:r>
              <a:rPr lang="en-US" sz="4000" kern="1200">
                <a:latin typeface="Tahoma"/>
                <a:ea typeface="Tahoma"/>
                <a:cs typeface="Tahoma"/>
              </a:rPr>
              <a:t>par le Centre </a:t>
            </a:r>
            <a:r>
              <a:rPr lang="en-US" sz="4000" kern="1200" err="1">
                <a:latin typeface="Tahoma"/>
                <a:ea typeface="Tahoma"/>
                <a:cs typeface="Tahoma"/>
              </a:rPr>
              <a:t>culturel</a:t>
            </a:r>
            <a:r>
              <a:rPr lang="en-US" sz="4000" kern="1200">
                <a:latin typeface="Tahoma"/>
                <a:ea typeface="Tahoma"/>
                <a:cs typeface="Tahoma"/>
              </a:rPr>
              <a:t> ?</a:t>
            </a:r>
            <a:endParaRPr lang="fr-FR">
              <a:cs typeface="Calibri Light" panose="020F0302020204030204"/>
            </a:endParaRPr>
          </a:p>
        </p:txBody>
      </p:sp>
      <p:pic>
        <p:nvPicPr>
          <p:cNvPr id="6" name="Image 6">
            <a:extLst>
              <a:ext uri="{FF2B5EF4-FFF2-40B4-BE49-F238E27FC236}">
                <a16:creationId xmlns:a16="http://schemas.microsoft.com/office/drawing/2014/main" id="{6D9ED9E9-424D-439A-9E39-707FC7CFF836}"/>
              </a:ext>
            </a:extLst>
          </p:cNvPr>
          <p:cNvPicPr>
            <a:picLocks noChangeAspect="1"/>
          </p:cNvPicPr>
          <p:nvPr/>
        </p:nvPicPr>
        <p:blipFill rotWithShape="1">
          <a:blip r:embed="rId2"/>
          <a:srcRect t="-181" b="518"/>
          <a:stretch/>
        </p:blipFill>
        <p:spPr>
          <a:xfrm>
            <a:off x="1132325" y="2265042"/>
            <a:ext cx="5002053" cy="1630570"/>
          </a:xfrm>
          <a:prstGeom prst="rect">
            <a:avLst/>
          </a:prstGeom>
        </p:spPr>
      </p:pic>
      <p:pic>
        <p:nvPicPr>
          <p:cNvPr id="7" name="Image 7">
            <a:extLst>
              <a:ext uri="{FF2B5EF4-FFF2-40B4-BE49-F238E27FC236}">
                <a16:creationId xmlns:a16="http://schemas.microsoft.com/office/drawing/2014/main" id="{5DE09E8A-CF50-433E-B279-A553D4D20ACD}"/>
              </a:ext>
            </a:extLst>
          </p:cNvPr>
          <p:cNvPicPr>
            <a:picLocks noChangeAspect="1"/>
          </p:cNvPicPr>
          <p:nvPr/>
        </p:nvPicPr>
        <p:blipFill rotWithShape="1">
          <a:blip r:embed="rId3"/>
          <a:srcRect l="122" t="22093" r="23932" b="-388"/>
          <a:stretch/>
        </p:blipFill>
        <p:spPr>
          <a:xfrm>
            <a:off x="6134792" y="2264302"/>
            <a:ext cx="4789651" cy="1555601"/>
          </a:xfrm>
          <a:prstGeom prst="rect">
            <a:avLst/>
          </a:prstGeom>
        </p:spPr>
      </p:pic>
      <p:pic>
        <p:nvPicPr>
          <p:cNvPr id="8" name="Image 8">
            <a:extLst>
              <a:ext uri="{FF2B5EF4-FFF2-40B4-BE49-F238E27FC236}">
                <a16:creationId xmlns:a16="http://schemas.microsoft.com/office/drawing/2014/main" id="{BCC32315-D199-4834-8E5E-41A76FCBB9C9}"/>
              </a:ext>
            </a:extLst>
          </p:cNvPr>
          <p:cNvPicPr>
            <a:picLocks noChangeAspect="1"/>
          </p:cNvPicPr>
          <p:nvPr/>
        </p:nvPicPr>
        <p:blipFill rotWithShape="1">
          <a:blip r:embed="rId4"/>
          <a:srcRect t="8969" b="448"/>
          <a:stretch/>
        </p:blipFill>
        <p:spPr>
          <a:xfrm>
            <a:off x="2824019" y="4113183"/>
            <a:ext cx="6239933" cy="1705528"/>
          </a:xfrm>
          <a:prstGeom prst="rect">
            <a:avLst/>
          </a:prstGeom>
        </p:spPr>
      </p:pic>
      <p:sp>
        <p:nvSpPr>
          <p:cNvPr id="4" name="ZoneTexte 3">
            <a:extLst>
              <a:ext uri="{FF2B5EF4-FFF2-40B4-BE49-F238E27FC236}">
                <a16:creationId xmlns:a16="http://schemas.microsoft.com/office/drawing/2014/main" id="{87065751-FDB5-438D-B819-4E6994141344}"/>
              </a:ext>
            </a:extLst>
          </p:cNvPr>
          <p:cNvSpPr txBox="1"/>
          <p:nvPr/>
        </p:nvSpPr>
        <p:spPr>
          <a:xfrm>
            <a:off x="397933" y="18796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b="1">
                <a:latin typeface="Tahoma"/>
                <a:ea typeface="Tahoma"/>
                <a:cs typeface="Tahoma"/>
              </a:rPr>
              <a:t>122/122 réponses</a:t>
            </a:r>
            <a:endParaRPr lang="fr-FR" sz="1400"/>
          </a:p>
        </p:txBody>
      </p:sp>
      <p:pic>
        <p:nvPicPr>
          <p:cNvPr id="5" name="Image 8">
            <a:extLst>
              <a:ext uri="{FF2B5EF4-FFF2-40B4-BE49-F238E27FC236}">
                <a16:creationId xmlns:a16="http://schemas.microsoft.com/office/drawing/2014/main" id="{5C100F34-5B28-477A-8617-C897A943E4EE}"/>
              </a:ext>
            </a:extLst>
          </p:cNvPr>
          <p:cNvPicPr>
            <a:picLocks noChangeAspect="1"/>
          </p:cNvPicPr>
          <p:nvPr/>
        </p:nvPicPr>
        <p:blipFill>
          <a:blip r:embed="rId5"/>
          <a:stretch>
            <a:fillRect/>
          </a:stretch>
        </p:blipFill>
        <p:spPr>
          <a:xfrm>
            <a:off x="2977188" y="5883064"/>
            <a:ext cx="5937442" cy="579812"/>
          </a:xfrm>
          <a:prstGeom prst="rect">
            <a:avLst/>
          </a:prstGeom>
        </p:spPr>
      </p:pic>
    </p:spTree>
    <p:extLst>
      <p:ext uri="{BB962C8B-B14F-4D97-AF65-F5344CB8AC3E}">
        <p14:creationId xmlns:p14="http://schemas.microsoft.com/office/powerpoint/2010/main" val="32564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75BFD9-AC6F-48F3-BE09-7A2D94AEF045}"/>
              </a:ext>
            </a:extLst>
          </p:cNvPr>
          <p:cNvSpPr>
            <a:spLocks noGrp="1"/>
          </p:cNvSpPr>
          <p:nvPr>
            <p:ph type="title"/>
          </p:nvPr>
        </p:nvSpPr>
        <p:spPr>
          <a:xfrm>
            <a:off x="278363" y="178513"/>
            <a:ext cx="10515600" cy="1325563"/>
          </a:xfrm>
        </p:spPr>
        <p:txBody>
          <a:bodyPr>
            <a:normAutofit/>
          </a:bodyPr>
          <a:lstStyle/>
          <a:p>
            <a:r>
              <a:rPr lang="fr-BE" sz="4000">
                <a:latin typeface="Tahoma"/>
                <a:ea typeface="Tahoma"/>
                <a:cs typeface="Tahoma"/>
              </a:rPr>
              <a:t>Êtes-vous abonné à la Newsletter ?</a:t>
            </a:r>
          </a:p>
        </p:txBody>
      </p:sp>
      <p:graphicFrame>
        <p:nvGraphicFramePr>
          <p:cNvPr id="6" name="Espace réservé du contenu 5">
            <a:extLst>
              <a:ext uri="{FF2B5EF4-FFF2-40B4-BE49-F238E27FC236}">
                <a16:creationId xmlns:a16="http://schemas.microsoft.com/office/drawing/2014/main" id="{865ACBAD-43B8-412D-A63F-D20AD3222725}"/>
              </a:ext>
            </a:extLst>
          </p:cNvPr>
          <p:cNvGraphicFramePr>
            <a:graphicFrameLocks noGrp="1"/>
          </p:cNvGraphicFramePr>
          <p:nvPr>
            <p:ph idx="1"/>
            <p:extLst>
              <p:ext uri="{D42A27DB-BD31-4B8C-83A1-F6EECF244321}">
                <p14:modId xmlns:p14="http://schemas.microsoft.com/office/powerpoint/2010/main" val="1159548856"/>
              </p:ext>
            </p:extLst>
          </p:nvPr>
        </p:nvGraphicFramePr>
        <p:xfrm>
          <a:off x="606490" y="1504076"/>
          <a:ext cx="10747310" cy="4812748"/>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B1A40257-F1AE-4EAE-909F-745FBEB36745}"/>
              </a:ext>
            </a:extLst>
          </p:cNvPr>
          <p:cNvSpPr txBox="1"/>
          <p:nvPr/>
        </p:nvSpPr>
        <p:spPr>
          <a:xfrm>
            <a:off x="278363" y="1196299"/>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392602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AED069-06ED-4FDD-BBF4-B22E7692A81E}"/>
              </a:ext>
            </a:extLst>
          </p:cNvPr>
          <p:cNvSpPr>
            <a:spLocks noGrp="1"/>
          </p:cNvSpPr>
          <p:nvPr>
            <p:ph type="title"/>
          </p:nvPr>
        </p:nvSpPr>
        <p:spPr>
          <a:xfrm>
            <a:off x="420624" y="365125"/>
            <a:ext cx="11296565" cy="1325563"/>
          </a:xfrm>
        </p:spPr>
        <p:txBody>
          <a:bodyPr>
            <a:normAutofit fontScale="90000"/>
          </a:bodyPr>
          <a:lstStyle/>
          <a:p>
            <a:r>
              <a:rPr lang="fr-BE" sz="4000">
                <a:latin typeface="Tahoma"/>
                <a:ea typeface="Tahoma"/>
                <a:cs typeface="Tahoma"/>
              </a:rPr>
              <a:t>Pourquoi n'êtes-vous pas abonné(e) à la newsletter ?</a:t>
            </a:r>
            <a:br>
              <a:rPr lang="fr-BE"/>
            </a:br>
            <a:endParaRPr lang="fr-BE"/>
          </a:p>
        </p:txBody>
      </p:sp>
      <p:graphicFrame>
        <p:nvGraphicFramePr>
          <p:cNvPr id="5" name="Espace réservé du contenu 4">
            <a:extLst>
              <a:ext uri="{FF2B5EF4-FFF2-40B4-BE49-F238E27FC236}">
                <a16:creationId xmlns:a16="http://schemas.microsoft.com/office/drawing/2014/main" id="{AF231411-B033-4167-A14C-88C04281951C}"/>
              </a:ext>
            </a:extLst>
          </p:cNvPr>
          <p:cNvGraphicFramePr>
            <a:graphicFrameLocks noGrp="1"/>
          </p:cNvGraphicFramePr>
          <p:nvPr>
            <p:ph idx="1"/>
            <p:extLst>
              <p:ext uri="{D42A27DB-BD31-4B8C-83A1-F6EECF244321}">
                <p14:modId xmlns:p14="http://schemas.microsoft.com/office/powerpoint/2010/main" val="2633630217"/>
              </p:ext>
            </p:extLst>
          </p:nvPr>
        </p:nvGraphicFramePr>
        <p:xfrm>
          <a:off x="420687" y="1690689"/>
          <a:ext cx="11466513" cy="4341812"/>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764E98E1-EA4E-4913-81CD-89B7D2957852}"/>
              </a:ext>
            </a:extLst>
          </p:cNvPr>
          <p:cNvSpPr txBox="1"/>
          <p:nvPr/>
        </p:nvSpPr>
        <p:spPr>
          <a:xfrm>
            <a:off x="420624" y="1092482"/>
            <a:ext cx="2353529" cy="307777"/>
          </a:xfrm>
          <a:prstGeom prst="rect">
            <a:avLst/>
          </a:prstGeom>
          <a:noFill/>
        </p:spPr>
        <p:txBody>
          <a:bodyPr wrap="none" lIns="91440" tIns="45720" rIns="91440" bIns="45720" rtlCol="0" anchor="t">
            <a:spAutoFit/>
          </a:bodyPr>
          <a:lstStyle/>
          <a:p>
            <a:r>
              <a:rPr lang="fr-FR" sz="1400" b="1">
                <a:latin typeface="Tahoma"/>
                <a:ea typeface="Tahoma"/>
                <a:cs typeface="Tahoma"/>
              </a:rPr>
              <a:t>40/122 réponses - 33%</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2365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11D03-37D0-4062-9D1A-A0CC4DDBE887}"/>
              </a:ext>
            </a:extLst>
          </p:cNvPr>
          <p:cNvSpPr>
            <a:spLocks noGrp="1"/>
          </p:cNvSpPr>
          <p:nvPr>
            <p:ph type="title"/>
          </p:nvPr>
        </p:nvSpPr>
        <p:spPr>
          <a:xfrm>
            <a:off x="420624" y="365125"/>
            <a:ext cx="11389698" cy="1342496"/>
          </a:xfrm>
        </p:spPr>
        <p:txBody>
          <a:bodyPr>
            <a:normAutofit fontScale="90000"/>
          </a:bodyPr>
          <a:lstStyle/>
          <a:p>
            <a:r>
              <a:rPr lang="fr-BE" sz="4000">
                <a:latin typeface="Tahoma"/>
                <a:ea typeface="Tahoma"/>
                <a:cs typeface="Tahoma"/>
              </a:rPr>
              <a:t>Recevez-vous le Miroir des Cultures </a:t>
            </a:r>
            <a:br>
              <a:rPr lang="fr-BE" sz="4000">
                <a:latin typeface="Tahoma"/>
                <a:ea typeface="Tahoma"/>
                <a:cs typeface="Tahoma"/>
              </a:rPr>
            </a:br>
            <a:r>
              <a:rPr lang="fr-BE" sz="4000">
                <a:latin typeface="Tahoma"/>
                <a:ea typeface="Tahoma"/>
                <a:cs typeface="Tahoma"/>
              </a:rPr>
              <a:t>dans votre boîte aux lettres ?</a:t>
            </a:r>
            <a:br>
              <a:rPr lang="fr-BE"/>
            </a:br>
            <a:endParaRPr lang="fr-BE"/>
          </a:p>
        </p:txBody>
      </p:sp>
      <p:graphicFrame>
        <p:nvGraphicFramePr>
          <p:cNvPr id="6" name="Espace réservé du contenu 5">
            <a:extLst>
              <a:ext uri="{FF2B5EF4-FFF2-40B4-BE49-F238E27FC236}">
                <a16:creationId xmlns:a16="http://schemas.microsoft.com/office/drawing/2014/main" id="{DE5A29D8-FBCE-43F7-98BC-84E7EDCEB535}"/>
              </a:ext>
            </a:extLst>
          </p:cNvPr>
          <p:cNvGraphicFramePr>
            <a:graphicFrameLocks noGrp="1"/>
          </p:cNvGraphicFramePr>
          <p:nvPr>
            <p:ph idx="1"/>
            <p:extLst>
              <p:ext uri="{D42A27DB-BD31-4B8C-83A1-F6EECF244321}">
                <p14:modId xmlns:p14="http://schemas.microsoft.com/office/powerpoint/2010/main" val="35320732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FF0D1F91-4356-44DD-9238-B1B23FC68434}"/>
              </a:ext>
            </a:extLst>
          </p:cNvPr>
          <p:cNvSpPr txBox="1"/>
          <p:nvPr/>
        </p:nvSpPr>
        <p:spPr>
          <a:xfrm>
            <a:off x="420624" y="1304958"/>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3489920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627848-57BE-4E2A-B999-B72FE33FCB9F}"/>
              </a:ext>
            </a:extLst>
          </p:cNvPr>
          <p:cNvSpPr>
            <a:spLocks noGrp="1"/>
          </p:cNvSpPr>
          <p:nvPr>
            <p:ph type="title"/>
          </p:nvPr>
        </p:nvSpPr>
        <p:spPr>
          <a:xfrm>
            <a:off x="334347" y="290481"/>
            <a:ext cx="10515600" cy="1325563"/>
          </a:xfrm>
        </p:spPr>
        <p:txBody>
          <a:bodyPr>
            <a:normAutofit/>
          </a:bodyPr>
          <a:lstStyle/>
          <a:p>
            <a:r>
              <a:rPr lang="fr-BE" sz="4000">
                <a:latin typeface="Tahoma"/>
                <a:ea typeface="Tahoma"/>
                <a:cs typeface="Tahoma"/>
              </a:rPr>
              <a:t>Le lisez-vous ? Si oui, qu'en pensez-vous ?</a:t>
            </a:r>
            <a:br>
              <a:rPr lang="fr-BE" sz="4000">
                <a:latin typeface="Tahoma"/>
                <a:ea typeface="Tahoma"/>
                <a:cs typeface="Tahoma"/>
              </a:rPr>
            </a:br>
            <a:r>
              <a:rPr lang="fr-BE" sz="2000">
                <a:latin typeface="Tahoma"/>
                <a:ea typeface="Tahoma"/>
                <a:cs typeface="Tahoma"/>
              </a:rPr>
              <a:t>Tant au niveau de sa forme que de son contenu</a:t>
            </a:r>
          </a:p>
        </p:txBody>
      </p:sp>
      <p:sp>
        <p:nvSpPr>
          <p:cNvPr id="3" name="ZoneTexte 2">
            <a:extLst>
              <a:ext uri="{FF2B5EF4-FFF2-40B4-BE49-F238E27FC236}">
                <a16:creationId xmlns:a16="http://schemas.microsoft.com/office/drawing/2014/main" id="{B5D64E63-4AC6-4918-AD43-AC6B4B783C75}"/>
              </a:ext>
            </a:extLst>
          </p:cNvPr>
          <p:cNvSpPr txBox="1"/>
          <p:nvPr/>
        </p:nvSpPr>
        <p:spPr>
          <a:xfrm>
            <a:off x="334347" y="1431378"/>
            <a:ext cx="2353529" cy="307777"/>
          </a:xfrm>
          <a:prstGeom prst="rect">
            <a:avLst/>
          </a:prstGeom>
          <a:noFill/>
        </p:spPr>
        <p:txBody>
          <a:bodyPr wrap="none" lIns="91440" tIns="45720" rIns="91440" bIns="45720" rtlCol="0" anchor="t">
            <a:spAutoFit/>
          </a:bodyPr>
          <a:lstStyle/>
          <a:p>
            <a:r>
              <a:rPr lang="fr-FR" sz="1400" b="1">
                <a:latin typeface="Tahoma"/>
                <a:ea typeface="Tahoma"/>
                <a:cs typeface="Tahoma"/>
              </a:rPr>
              <a:t>73/122 réponses - 60%</a:t>
            </a:r>
            <a:endParaRPr lang="fr-BE" sz="14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Espace réservé du contenu 7">
            <a:extLst>
              <a:ext uri="{FF2B5EF4-FFF2-40B4-BE49-F238E27FC236}">
                <a16:creationId xmlns:a16="http://schemas.microsoft.com/office/drawing/2014/main" id="{B4C655DF-53BB-4D87-865B-CD5147610BF5}"/>
              </a:ext>
            </a:extLst>
          </p:cNvPr>
          <p:cNvGraphicFramePr>
            <a:graphicFrameLocks noGrp="1"/>
          </p:cNvGraphicFramePr>
          <p:nvPr>
            <p:ph idx="1"/>
            <p:extLst>
              <p:ext uri="{D42A27DB-BD31-4B8C-83A1-F6EECF244321}">
                <p14:modId xmlns:p14="http://schemas.microsoft.com/office/powerpoint/2010/main" val="2406801559"/>
              </p:ext>
            </p:extLst>
          </p:nvPr>
        </p:nvGraphicFramePr>
        <p:xfrm>
          <a:off x="261257" y="1825625"/>
          <a:ext cx="11756572"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972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B5CD2-9A7E-403E-9B69-46B096B009AD}"/>
              </a:ext>
            </a:extLst>
          </p:cNvPr>
          <p:cNvSpPr>
            <a:spLocks noGrp="1"/>
          </p:cNvSpPr>
          <p:nvPr>
            <p:ph type="title"/>
          </p:nvPr>
        </p:nvSpPr>
        <p:spPr>
          <a:xfrm>
            <a:off x="175727" y="243827"/>
            <a:ext cx="10515600" cy="1325563"/>
          </a:xfrm>
        </p:spPr>
        <p:txBody>
          <a:bodyPr>
            <a:normAutofit fontScale="90000"/>
          </a:bodyPr>
          <a:lstStyle/>
          <a:p>
            <a:r>
              <a:rPr lang="fr-BE" sz="4000">
                <a:latin typeface="Tahoma"/>
                <a:ea typeface="Tahoma"/>
                <a:cs typeface="Tahoma"/>
              </a:rPr>
              <a:t>Que proposeriez-vous pour améliorer la communication du Centre culturel ?</a:t>
            </a:r>
            <a:br>
              <a:rPr lang="fr-BE"/>
            </a:br>
            <a:endParaRPr lang="fr-BE"/>
          </a:p>
        </p:txBody>
      </p:sp>
      <p:sp>
        <p:nvSpPr>
          <p:cNvPr id="5" name="ZoneTexte 4">
            <a:extLst>
              <a:ext uri="{FF2B5EF4-FFF2-40B4-BE49-F238E27FC236}">
                <a16:creationId xmlns:a16="http://schemas.microsoft.com/office/drawing/2014/main" id="{44E13EB0-31FE-45DA-9EA1-99D9B22EBC83}"/>
              </a:ext>
            </a:extLst>
          </p:cNvPr>
          <p:cNvSpPr txBox="1"/>
          <p:nvPr/>
        </p:nvSpPr>
        <p:spPr>
          <a:xfrm>
            <a:off x="217950" y="1147665"/>
            <a:ext cx="1907895" cy="307777"/>
          </a:xfrm>
          <a:prstGeom prst="rect">
            <a:avLst/>
          </a:prstGeom>
          <a:noFill/>
        </p:spPr>
        <p:txBody>
          <a:bodyPr wrap="none" lIns="91440" tIns="45720" rIns="91440" bIns="45720" rtlCol="0" anchor="t">
            <a:spAutoFit/>
          </a:bodyPr>
          <a:lstStyle/>
          <a:p>
            <a:r>
              <a:rPr lang="fr-FR" sz="1400" b="1">
                <a:latin typeface="Tahoma"/>
                <a:ea typeface="Tahoma"/>
                <a:cs typeface="Tahoma"/>
              </a:rPr>
              <a:t>60 réponses - 49%</a:t>
            </a:r>
            <a:endParaRPr lang="fr-BE" sz="14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Espace réservé du contenu 6">
            <a:extLst>
              <a:ext uri="{FF2B5EF4-FFF2-40B4-BE49-F238E27FC236}">
                <a16:creationId xmlns:a16="http://schemas.microsoft.com/office/drawing/2014/main" id="{AE53C7C1-FE34-4094-987B-CF1160003E63}"/>
              </a:ext>
            </a:extLst>
          </p:cNvPr>
          <p:cNvGraphicFramePr>
            <a:graphicFrameLocks noGrp="1"/>
          </p:cNvGraphicFramePr>
          <p:nvPr>
            <p:ph idx="1"/>
            <p:extLst>
              <p:ext uri="{D42A27DB-BD31-4B8C-83A1-F6EECF244321}">
                <p14:modId xmlns:p14="http://schemas.microsoft.com/office/powerpoint/2010/main" val="3678690174"/>
              </p:ext>
            </p:extLst>
          </p:nvPr>
        </p:nvGraphicFramePr>
        <p:xfrm>
          <a:off x="662473" y="1800808"/>
          <a:ext cx="10691327" cy="43761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3663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8FFA9BC3-4096-4195-B855-A9BECF082109}"/>
              </a:ext>
            </a:extLst>
          </p:cNvPr>
          <p:cNvSpPr>
            <a:spLocks noGrp="1"/>
          </p:cNvSpPr>
          <p:nvPr>
            <p:ph type="title"/>
          </p:nvPr>
        </p:nvSpPr>
        <p:spPr>
          <a:xfrm>
            <a:off x="2661058" y="1764406"/>
            <a:ext cx="7112001" cy="2680593"/>
          </a:xfrm>
        </p:spPr>
        <p:txBody>
          <a:bodyPr vert="horz" lIns="91440" tIns="45720" rIns="91440" bIns="45720" rtlCol="0" anchor="b">
            <a:noAutofit/>
          </a:bodyPr>
          <a:lstStyle/>
          <a:p>
            <a:pPr algn="ctr"/>
            <a:r>
              <a:rPr lang="en-US" sz="6000" b="1">
                <a:solidFill>
                  <a:schemeClr val="tx2"/>
                </a:solidFill>
                <a:latin typeface="Tahoma"/>
                <a:ea typeface="Tahoma"/>
                <a:cs typeface="Tahoma"/>
              </a:rPr>
              <a:t>6.</a:t>
            </a:r>
            <a:br>
              <a:rPr lang="en-US" sz="6000" b="1" dirty="0">
                <a:solidFill>
                  <a:schemeClr val="tx2"/>
                </a:solidFill>
                <a:latin typeface="Tahoma"/>
                <a:ea typeface="Tahoma"/>
                <a:cs typeface="Tahoma"/>
              </a:rPr>
            </a:br>
            <a:r>
              <a:rPr lang="en-US" sz="6000" b="1">
                <a:solidFill>
                  <a:schemeClr val="tx2"/>
                </a:solidFill>
                <a:latin typeface="Tahoma"/>
                <a:ea typeface="Tahoma"/>
                <a:cs typeface="Tahoma"/>
              </a:rPr>
              <a:t>Infrastructures</a:t>
            </a:r>
            <a:br>
              <a:rPr lang="en-US" sz="6000" b="1" dirty="0">
                <a:solidFill>
                  <a:schemeClr val="tx2"/>
                </a:solidFill>
                <a:latin typeface="Tahoma"/>
                <a:ea typeface="Tahoma"/>
                <a:cs typeface="Tahoma"/>
              </a:rPr>
            </a:br>
            <a:r>
              <a:rPr lang="en-US" sz="6000" b="1" kern="1200">
                <a:solidFill>
                  <a:schemeClr val="tx2"/>
                </a:solidFill>
                <a:latin typeface="Tahoma"/>
                <a:ea typeface="Tahoma"/>
                <a:cs typeface="Tahoma"/>
              </a:rPr>
              <a:t>et </a:t>
            </a:r>
            <a:r>
              <a:rPr lang="en-US" sz="6000" b="1" kern="1200" err="1">
                <a:solidFill>
                  <a:schemeClr val="tx2"/>
                </a:solidFill>
                <a:latin typeface="Tahoma"/>
                <a:ea typeface="Tahoma"/>
                <a:cs typeface="Tahoma"/>
              </a:rPr>
              <a:t>accueil</a:t>
            </a:r>
            <a:endParaRPr lang="en-US" sz="6000" b="1" kern="1200">
              <a:solidFill>
                <a:schemeClr val="tx2"/>
              </a:solidFill>
              <a:latin typeface="Tahoma"/>
              <a:ea typeface="Tahoma"/>
              <a:cs typeface="Tahoma"/>
            </a:endParaRPr>
          </a:p>
        </p:txBody>
      </p:sp>
    </p:spTree>
    <p:extLst>
      <p:ext uri="{BB962C8B-B14F-4D97-AF65-F5344CB8AC3E}">
        <p14:creationId xmlns:p14="http://schemas.microsoft.com/office/powerpoint/2010/main" val="6075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11F9C-BF80-4CB9-8842-7FB244DD979A}"/>
              </a:ext>
            </a:extLst>
          </p:cNvPr>
          <p:cNvSpPr>
            <a:spLocks noGrp="1"/>
          </p:cNvSpPr>
          <p:nvPr>
            <p:ph type="title"/>
          </p:nvPr>
        </p:nvSpPr>
        <p:spPr>
          <a:xfrm>
            <a:off x="228866" y="101599"/>
            <a:ext cx="10543032" cy="916187"/>
          </a:xfrm>
        </p:spPr>
        <p:txBody>
          <a:bodyPr>
            <a:normAutofit/>
          </a:bodyPr>
          <a:lstStyle/>
          <a:p>
            <a:r>
              <a:rPr lang="fr-FR" sz="4000">
                <a:latin typeface="Tahoma" panose="020B0604030504040204" pitchFamily="34" charset="0"/>
                <a:ea typeface="Tahoma" panose="020B0604030504040204" pitchFamily="34" charset="0"/>
                <a:cs typeface="Tahoma" panose="020B0604030504040204" pitchFamily="34" charset="0"/>
              </a:rPr>
              <a:t>Répartition</a:t>
            </a:r>
            <a:r>
              <a:rPr lang="fr-FR">
                <a:latin typeface="Tahoma" panose="020B0604030504040204" pitchFamily="34" charset="0"/>
                <a:ea typeface="Tahoma" panose="020B0604030504040204" pitchFamily="34" charset="0"/>
                <a:cs typeface="Tahoma" panose="020B0604030504040204" pitchFamily="34" charset="0"/>
              </a:rPr>
              <a:t> Hommes/Femmes</a:t>
            </a:r>
            <a:endParaRPr lang="fr-BE"/>
          </a:p>
        </p:txBody>
      </p:sp>
      <p:sp>
        <p:nvSpPr>
          <p:cNvPr id="3" name="ZoneTexte 2">
            <a:extLst>
              <a:ext uri="{FF2B5EF4-FFF2-40B4-BE49-F238E27FC236}">
                <a16:creationId xmlns:a16="http://schemas.microsoft.com/office/drawing/2014/main" id="{A9FBB087-FF8F-4463-9835-EF6D54691930}"/>
              </a:ext>
            </a:extLst>
          </p:cNvPr>
          <p:cNvSpPr txBox="1"/>
          <p:nvPr/>
        </p:nvSpPr>
        <p:spPr>
          <a:xfrm>
            <a:off x="228866" y="869582"/>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graphicFrame>
        <p:nvGraphicFramePr>
          <p:cNvPr id="6" name="Espace réservé du contenu 5">
            <a:extLst>
              <a:ext uri="{FF2B5EF4-FFF2-40B4-BE49-F238E27FC236}">
                <a16:creationId xmlns:a16="http://schemas.microsoft.com/office/drawing/2014/main" id="{E98E0EE3-FF3A-4CA5-9855-622A961B07B5}"/>
              </a:ext>
            </a:extLst>
          </p:cNvPr>
          <p:cNvGraphicFramePr>
            <a:graphicFrameLocks noGrp="1"/>
          </p:cNvGraphicFramePr>
          <p:nvPr>
            <p:ph idx="1"/>
            <p:extLst>
              <p:ext uri="{D42A27DB-BD31-4B8C-83A1-F6EECF244321}">
                <p14:modId xmlns:p14="http://schemas.microsoft.com/office/powerpoint/2010/main" val="1794806211"/>
              </p:ext>
            </p:extLst>
          </p:nvPr>
        </p:nvGraphicFramePr>
        <p:xfrm>
          <a:off x="546100" y="1325563"/>
          <a:ext cx="11137900" cy="5430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626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B044A-BC31-401F-8D24-6C38D1081847}"/>
              </a:ext>
            </a:extLst>
          </p:cNvPr>
          <p:cNvSpPr>
            <a:spLocks noGrp="1"/>
          </p:cNvSpPr>
          <p:nvPr>
            <p:ph type="title"/>
          </p:nvPr>
        </p:nvSpPr>
        <p:spPr>
          <a:xfrm>
            <a:off x="266701" y="444500"/>
            <a:ext cx="11662156" cy="915989"/>
          </a:xfrm>
        </p:spPr>
        <p:txBody>
          <a:bodyPr>
            <a:noAutofit/>
          </a:bodyPr>
          <a:lstStyle/>
          <a:p>
            <a:r>
              <a:rPr lang="fr-BE" sz="3600">
                <a:latin typeface="Tahoma"/>
                <a:ea typeface="Tahoma"/>
                <a:cs typeface="Tahoma"/>
              </a:rPr>
              <a:t>Que pensez-vous de la qualité des infrastructures mises à disposition du Centre Culturel par la Commune ?</a:t>
            </a:r>
            <a:br>
              <a:rPr lang="fr-BE" sz="3600">
                <a:latin typeface="Tahoma"/>
                <a:ea typeface="Tahoma"/>
                <a:cs typeface="Tahoma"/>
              </a:rPr>
            </a:br>
            <a:endParaRPr lang="fr-BE" sz="3600">
              <a:latin typeface="Tahoma"/>
              <a:ea typeface="Tahoma"/>
              <a:cs typeface="Tahoma"/>
            </a:endParaRPr>
          </a:p>
        </p:txBody>
      </p:sp>
      <p:pic>
        <p:nvPicPr>
          <p:cNvPr id="3074" name="Picture 2" descr="Tableau des réponses au formulaire Forms. Titre de la question : Que pensez-vous de la qualité des infrastructures mises à disposition du Centre Culturel, en permanence ou occasionnellement, par la Commune dans le cadre de ses activités? N/A = Non Applicable. Nombre de réponses : .">
            <a:extLst>
              <a:ext uri="{FF2B5EF4-FFF2-40B4-BE49-F238E27FC236}">
                <a16:creationId xmlns:a16="http://schemas.microsoft.com/office/drawing/2014/main" id="{AEE97EAF-2C5C-421B-BE1A-D19E313FA04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6889" b="17681"/>
          <a:stretch/>
        </p:blipFill>
        <p:spPr bwMode="auto">
          <a:xfrm>
            <a:off x="372533" y="2313152"/>
            <a:ext cx="11441624" cy="173163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A25AB0EC-F633-4851-AF17-F254445E9446}"/>
              </a:ext>
            </a:extLst>
          </p:cNvPr>
          <p:cNvSpPr txBox="1"/>
          <p:nvPr/>
        </p:nvSpPr>
        <p:spPr>
          <a:xfrm>
            <a:off x="880533" y="4004733"/>
            <a:ext cx="15578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a:latin typeface="Tahoma"/>
                <a:ea typeface="Tahoma"/>
                <a:cs typeface="Calibri"/>
              </a:rPr>
              <a:t>RDC et Bureau</a:t>
            </a:r>
            <a:endParaRPr lang="fr-FR" sz="1200">
              <a:latin typeface="Tahoma"/>
              <a:ea typeface="Tahoma"/>
              <a:cs typeface="Tahoma"/>
            </a:endParaRPr>
          </a:p>
          <a:p>
            <a:pPr algn="ctr"/>
            <a:r>
              <a:rPr lang="fr-FR" sz="1200" err="1">
                <a:latin typeface="Tahoma"/>
                <a:ea typeface="Tahoma"/>
                <a:cs typeface="Calibri"/>
              </a:rPr>
              <a:t>Jonathas</a:t>
            </a:r>
            <a:endParaRPr lang="fr-FR" sz="1200">
              <a:latin typeface="Tahoma"/>
              <a:ea typeface="Tahoma"/>
              <a:cs typeface="Calibri"/>
            </a:endParaRPr>
          </a:p>
        </p:txBody>
      </p:sp>
      <p:sp>
        <p:nvSpPr>
          <p:cNvPr id="4" name="ZoneTexte 3">
            <a:extLst>
              <a:ext uri="{FF2B5EF4-FFF2-40B4-BE49-F238E27FC236}">
                <a16:creationId xmlns:a16="http://schemas.microsoft.com/office/drawing/2014/main" id="{0296829B-7989-4B95-84D8-988017387D16}"/>
              </a:ext>
            </a:extLst>
          </p:cNvPr>
          <p:cNvSpPr txBox="1"/>
          <p:nvPr/>
        </p:nvSpPr>
        <p:spPr>
          <a:xfrm>
            <a:off x="2513542" y="4012142"/>
            <a:ext cx="13800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err="1">
                <a:latin typeface="Tahoma"/>
                <a:ea typeface="Tahoma"/>
                <a:cs typeface="Tahoma"/>
              </a:rPr>
              <a:t>Ocadre</a:t>
            </a:r>
            <a:endParaRPr lang="fr-FR" sz="1200">
              <a:latin typeface="Tahoma"/>
              <a:ea typeface="Tahoma"/>
              <a:cs typeface="Tahoma"/>
            </a:endParaRPr>
          </a:p>
          <a:p>
            <a:pPr algn="ctr"/>
            <a:r>
              <a:rPr lang="fr-FR" sz="1200">
                <a:latin typeface="Tahoma"/>
                <a:ea typeface="Tahoma"/>
                <a:cs typeface="Calibri"/>
              </a:rPr>
              <a:t>à Jonathas</a:t>
            </a:r>
          </a:p>
        </p:txBody>
      </p:sp>
      <p:sp>
        <p:nvSpPr>
          <p:cNvPr id="5" name="ZoneTexte 4">
            <a:extLst>
              <a:ext uri="{FF2B5EF4-FFF2-40B4-BE49-F238E27FC236}">
                <a16:creationId xmlns:a16="http://schemas.microsoft.com/office/drawing/2014/main" id="{BB7483BB-2058-41CE-BBD9-21EACB81B9DD}"/>
              </a:ext>
            </a:extLst>
          </p:cNvPr>
          <p:cNvSpPr txBox="1"/>
          <p:nvPr/>
        </p:nvSpPr>
        <p:spPr>
          <a:xfrm>
            <a:off x="4129617" y="4011084"/>
            <a:ext cx="1346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a:latin typeface="Tahoma"/>
                <a:ea typeface="Tahoma"/>
                <a:cs typeface="Tahoma"/>
              </a:rPr>
              <a:t>Salle </a:t>
            </a:r>
            <a:r>
              <a:rPr lang="fr-FR" sz="1200" err="1">
                <a:latin typeface="Tahoma"/>
                <a:ea typeface="Tahoma"/>
                <a:cs typeface="Tahoma"/>
              </a:rPr>
              <a:t>Jonathas</a:t>
            </a:r>
            <a:endParaRPr lang="fr-FR" sz="1200">
              <a:latin typeface="Tahoma"/>
              <a:ea typeface="Tahoma"/>
              <a:cs typeface="Tahoma"/>
            </a:endParaRPr>
          </a:p>
          <a:p>
            <a:pPr algn="ctr"/>
            <a:r>
              <a:rPr lang="fr-FR" sz="1200">
                <a:latin typeface="Tahoma"/>
                <a:ea typeface="Tahoma"/>
                <a:cs typeface="Calibri"/>
              </a:rPr>
              <a:t>2ème étage</a:t>
            </a:r>
          </a:p>
        </p:txBody>
      </p:sp>
      <p:sp>
        <p:nvSpPr>
          <p:cNvPr id="6" name="ZoneTexte 5">
            <a:extLst>
              <a:ext uri="{FF2B5EF4-FFF2-40B4-BE49-F238E27FC236}">
                <a16:creationId xmlns:a16="http://schemas.microsoft.com/office/drawing/2014/main" id="{E08497CD-BB00-4C66-A10E-3330A5B40D47}"/>
              </a:ext>
            </a:extLst>
          </p:cNvPr>
          <p:cNvSpPr txBox="1"/>
          <p:nvPr/>
        </p:nvSpPr>
        <p:spPr>
          <a:xfrm>
            <a:off x="5813425" y="4010025"/>
            <a:ext cx="10244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a:latin typeface="Tahoma"/>
                <a:ea typeface="Tahoma"/>
                <a:cs typeface="Tahoma"/>
              </a:rPr>
              <a:t>Annexe</a:t>
            </a:r>
            <a:endParaRPr lang="fr-FR"/>
          </a:p>
          <a:p>
            <a:pPr algn="ctr"/>
            <a:r>
              <a:rPr lang="fr-FR" sz="1200">
                <a:latin typeface="Tahoma"/>
                <a:ea typeface="Tahoma"/>
                <a:cs typeface="Calibri"/>
              </a:rPr>
              <a:t>à </a:t>
            </a:r>
            <a:r>
              <a:rPr lang="fr-FR" sz="1200" err="1">
                <a:latin typeface="Tahoma"/>
                <a:ea typeface="Tahoma"/>
                <a:cs typeface="Calibri"/>
              </a:rPr>
              <a:t>Jonathas</a:t>
            </a:r>
          </a:p>
        </p:txBody>
      </p:sp>
      <p:sp>
        <p:nvSpPr>
          <p:cNvPr id="7" name="ZoneTexte 6">
            <a:extLst>
              <a:ext uri="{FF2B5EF4-FFF2-40B4-BE49-F238E27FC236}">
                <a16:creationId xmlns:a16="http://schemas.microsoft.com/office/drawing/2014/main" id="{B1C6D114-6C42-4362-9E69-7313CA40C9D6}"/>
              </a:ext>
            </a:extLst>
          </p:cNvPr>
          <p:cNvSpPr txBox="1"/>
          <p:nvPr/>
        </p:nvSpPr>
        <p:spPr>
          <a:xfrm>
            <a:off x="7598833" y="4051300"/>
            <a:ext cx="9144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1200" err="1">
                <a:latin typeface="Tahoma"/>
                <a:ea typeface="Tahoma"/>
                <a:cs typeface="Tahoma"/>
              </a:rPr>
              <a:t>Pôl'arts</a:t>
            </a:r>
            <a:endParaRPr lang="fr-FR" sz="1200">
              <a:latin typeface="Tahoma"/>
              <a:ea typeface="Tahoma"/>
              <a:cs typeface="Tahoma"/>
            </a:endParaRPr>
          </a:p>
        </p:txBody>
      </p:sp>
      <p:sp>
        <p:nvSpPr>
          <p:cNvPr id="8" name="ZoneTexte 7">
            <a:extLst>
              <a:ext uri="{FF2B5EF4-FFF2-40B4-BE49-F238E27FC236}">
                <a16:creationId xmlns:a16="http://schemas.microsoft.com/office/drawing/2014/main" id="{5B29730F-1C70-485C-A2EE-989DBB630269}"/>
              </a:ext>
            </a:extLst>
          </p:cNvPr>
          <p:cNvSpPr txBox="1"/>
          <p:nvPr/>
        </p:nvSpPr>
        <p:spPr>
          <a:xfrm>
            <a:off x="9155641" y="4050242"/>
            <a:ext cx="85513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1200">
                <a:latin typeface="Tahoma"/>
                <a:ea typeface="Tahoma"/>
                <a:cs typeface="Tahoma"/>
              </a:rPr>
              <a:t>Château</a:t>
            </a:r>
          </a:p>
        </p:txBody>
      </p:sp>
      <p:sp>
        <p:nvSpPr>
          <p:cNvPr id="9" name="ZoneTexte 8">
            <a:extLst>
              <a:ext uri="{FF2B5EF4-FFF2-40B4-BE49-F238E27FC236}">
                <a16:creationId xmlns:a16="http://schemas.microsoft.com/office/drawing/2014/main" id="{AFDFD3F7-5C44-48C0-A7ED-F517FFB8EB23}"/>
              </a:ext>
            </a:extLst>
          </p:cNvPr>
          <p:cNvSpPr txBox="1"/>
          <p:nvPr/>
        </p:nvSpPr>
        <p:spPr>
          <a:xfrm>
            <a:off x="10687050" y="4049183"/>
            <a:ext cx="77893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1200" err="1">
                <a:latin typeface="Tahoma"/>
                <a:ea typeface="Tahoma"/>
                <a:cs typeface="Tahoma"/>
              </a:rPr>
              <a:t>Accacias</a:t>
            </a:r>
            <a:endParaRPr lang="fr-FR" sz="1200">
              <a:latin typeface="Tahoma"/>
              <a:ea typeface="Tahoma"/>
              <a:cs typeface="Tahoma"/>
            </a:endParaRPr>
          </a:p>
        </p:txBody>
      </p:sp>
      <p:pic>
        <p:nvPicPr>
          <p:cNvPr id="11" name="Image 11">
            <a:extLst>
              <a:ext uri="{FF2B5EF4-FFF2-40B4-BE49-F238E27FC236}">
                <a16:creationId xmlns:a16="http://schemas.microsoft.com/office/drawing/2014/main" id="{5442EF95-98C8-410D-AE4A-E20D999E4D1E}"/>
              </a:ext>
            </a:extLst>
          </p:cNvPr>
          <p:cNvPicPr>
            <a:picLocks noChangeAspect="1"/>
          </p:cNvPicPr>
          <p:nvPr/>
        </p:nvPicPr>
        <p:blipFill>
          <a:blip r:embed="rId3"/>
          <a:stretch>
            <a:fillRect/>
          </a:stretch>
        </p:blipFill>
        <p:spPr>
          <a:xfrm>
            <a:off x="2223247" y="4901563"/>
            <a:ext cx="7548282" cy="721437"/>
          </a:xfrm>
          <a:prstGeom prst="rect">
            <a:avLst/>
          </a:prstGeom>
        </p:spPr>
      </p:pic>
      <p:sp>
        <p:nvSpPr>
          <p:cNvPr id="10" name="ZoneTexte 9">
            <a:extLst>
              <a:ext uri="{FF2B5EF4-FFF2-40B4-BE49-F238E27FC236}">
                <a16:creationId xmlns:a16="http://schemas.microsoft.com/office/drawing/2014/main" id="{EEBB089F-B822-4BAB-AFBB-A2D7A12D11FE}"/>
              </a:ext>
            </a:extLst>
          </p:cNvPr>
          <p:cNvSpPr txBox="1"/>
          <p:nvPr/>
        </p:nvSpPr>
        <p:spPr>
          <a:xfrm>
            <a:off x="262689" y="1235242"/>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Tahoma"/>
                <a:ea typeface="Tahoma"/>
                <a:cs typeface="Tahoma"/>
              </a:rPr>
              <a:t>118/122 </a:t>
            </a:r>
            <a:r>
              <a:rPr lang="en-US" sz="1400" b="1" err="1">
                <a:latin typeface="Tahoma"/>
                <a:ea typeface="Tahoma"/>
                <a:cs typeface="Tahoma"/>
              </a:rPr>
              <a:t>réponses</a:t>
            </a:r>
            <a:r>
              <a:rPr lang="en-US" sz="1400" b="1">
                <a:latin typeface="Tahoma"/>
                <a:ea typeface="Tahoma"/>
                <a:cs typeface="Tahoma"/>
              </a:rPr>
              <a:t> - 97%</a:t>
            </a:r>
            <a:endParaRPr lang="en-US" sz="1400" err="1"/>
          </a:p>
        </p:txBody>
      </p:sp>
    </p:spTree>
    <p:extLst>
      <p:ext uri="{BB962C8B-B14F-4D97-AF65-F5344CB8AC3E}">
        <p14:creationId xmlns:p14="http://schemas.microsoft.com/office/powerpoint/2010/main" val="2350910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436DD182-FD0D-4D8C-89B2-8F172FC3F97E}"/>
              </a:ext>
            </a:extLst>
          </p:cNvPr>
          <p:cNvGraphicFramePr>
            <a:graphicFrameLocks noGrp="1"/>
          </p:cNvGraphicFramePr>
          <p:nvPr>
            <p:ph idx="1"/>
            <p:extLst>
              <p:ext uri="{D42A27DB-BD31-4B8C-83A1-F6EECF244321}">
                <p14:modId xmlns:p14="http://schemas.microsoft.com/office/powerpoint/2010/main" val="237106293"/>
              </p:ext>
            </p:extLst>
          </p:nvPr>
        </p:nvGraphicFramePr>
        <p:xfrm>
          <a:off x="673933" y="1271034"/>
          <a:ext cx="10859680" cy="5150895"/>
        </p:xfrm>
        <a:graphic>
          <a:graphicData uri="http://schemas.openxmlformats.org/drawingml/2006/table">
            <a:tbl>
              <a:tblPr firstRow="1" bandRow="1">
                <a:tableStyleId>{5940675A-B579-460E-94D1-54222C63F5DA}</a:tableStyleId>
              </a:tblPr>
              <a:tblGrid>
                <a:gridCol w="5429840">
                  <a:extLst>
                    <a:ext uri="{9D8B030D-6E8A-4147-A177-3AD203B41FA5}">
                      <a16:colId xmlns:a16="http://schemas.microsoft.com/office/drawing/2014/main" val="575966426"/>
                    </a:ext>
                  </a:extLst>
                </a:gridCol>
                <a:gridCol w="5429840">
                  <a:extLst>
                    <a:ext uri="{9D8B030D-6E8A-4147-A177-3AD203B41FA5}">
                      <a16:colId xmlns:a16="http://schemas.microsoft.com/office/drawing/2014/main" val="254675178"/>
                    </a:ext>
                  </a:extLst>
                </a:gridCol>
              </a:tblGrid>
              <a:tr h="373476">
                <a:tc gridSpan="2">
                  <a:txBody>
                    <a:bodyPr/>
                    <a:lstStyle/>
                    <a:p>
                      <a:pPr algn="ctr"/>
                      <a:r>
                        <a:rPr lang="fr-BE" b="1">
                          <a:latin typeface="Tahoma" panose="020B0604030504040204" pitchFamily="34" charset="0"/>
                          <a:ea typeface="Tahoma" panose="020B0604030504040204" pitchFamily="34" charset="0"/>
                          <a:cs typeface="Tahoma" panose="020B0604030504040204" pitchFamily="34" charset="0"/>
                        </a:rPr>
                        <a:t>Remarques générales</a:t>
                      </a:r>
                    </a:p>
                  </a:txBody>
                  <a:tcPr>
                    <a:solidFill>
                      <a:schemeClr val="accent4">
                        <a:lumMod val="40000"/>
                        <a:lumOff val="60000"/>
                      </a:schemeClr>
                    </a:solidFill>
                  </a:tcPr>
                </a:tc>
                <a:tc hMerge="1">
                  <a:txBody>
                    <a:bodyPr/>
                    <a:lstStyle/>
                    <a:p>
                      <a:endParaRPr lang="fr-BE"/>
                    </a:p>
                  </a:txBody>
                  <a:tcPr/>
                </a:tc>
                <a:extLst>
                  <a:ext uri="{0D108BD9-81ED-4DB2-BD59-A6C34878D82A}">
                    <a16:rowId xmlns:a16="http://schemas.microsoft.com/office/drawing/2014/main" val="3867853575"/>
                  </a:ext>
                </a:extLst>
              </a:tr>
              <a:tr h="584154">
                <a:tc>
                  <a:txBody>
                    <a:bodyPr/>
                    <a:lstStyle/>
                    <a:p>
                      <a:pPr lvl="0">
                        <a:buNone/>
                      </a:pPr>
                      <a:r>
                        <a:rPr lang="fr-BE" sz="1600" b="0" i="0" u="none" strike="noStrike" noProof="0">
                          <a:latin typeface="Tahoma"/>
                        </a:rPr>
                        <a:t>No comment - je suis consciente des problèmes de salles.</a:t>
                      </a:r>
                      <a:endParaRPr lang="fr-FR">
                        <a:latin typeface="Tahom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Il manque des infrastructures permettant de plus grands spectacles.</a:t>
                      </a:r>
                    </a:p>
                  </a:txBody>
                  <a:tcPr/>
                </a:tc>
                <a:extLst>
                  <a:ext uri="{0D108BD9-81ED-4DB2-BD59-A6C34878D82A}">
                    <a16:rowId xmlns:a16="http://schemas.microsoft.com/office/drawing/2014/main" val="1677419429"/>
                  </a:ext>
                </a:extLst>
              </a:tr>
              <a:tr h="401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Enghien manque d'espaces mis à disposition de la culture.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sz="1600" kern="1200">
                          <a:solidFill>
                            <a:schemeClr val="tx1"/>
                          </a:solidFill>
                          <a:effectLst/>
                          <a:latin typeface="Tahoma"/>
                          <a:ea typeface="Tahoma"/>
                          <a:cs typeface="Tahoma"/>
                        </a:rPr>
                        <a:t>Il faudrait effectuer les réparations.</a:t>
                      </a:r>
                    </a:p>
                  </a:txBody>
                  <a:tcPr/>
                </a:tc>
                <a:extLst>
                  <a:ext uri="{0D108BD9-81ED-4DB2-BD59-A6C34878D82A}">
                    <a16:rowId xmlns:a16="http://schemas.microsoft.com/office/drawing/2014/main" val="1181160167"/>
                  </a:ext>
                </a:extLst>
              </a:tr>
              <a:tr h="1311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Les salles sont souvent trop petites ou ne disposent pas de matériel adéquat (bonne insonorisation, wc, coulisses,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Voilà vous avez des installations superbes dans la ville. Je pense que vous devez faire preuve de dynamisme et d'inventivité pour atteindre non seulement une certaine élite d'Enghien mais tout le monde y compris ceux qui habitent derrière la gare à pt Enghien!!!!!</a:t>
                      </a:r>
                    </a:p>
                  </a:txBody>
                  <a:tcPr/>
                </a:tc>
                <a:extLst>
                  <a:ext uri="{0D108BD9-81ED-4DB2-BD59-A6C34878D82A}">
                    <a16:rowId xmlns:a16="http://schemas.microsoft.com/office/drawing/2014/main" val="177295440"/>
                  </a:ext>
                </a:extLst>
              </a:tr>
              <a:tr h="1072545">
                <a:tc>
                  <a:txBody>
                    <a:bodyPr/>
                    <a:lstStyle/>
                    <a:p>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Il est évident que, pour le nombre d'ateliers, le Centre culturel ne dispose pas de salles de travail suffisantes. De plus, les locaux actuels ne sont pas aux normes de sécurité</a:t>
                      </a:r>
                      <a:endParaRPr lang="fr-BE" sz="16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Les bâtiments publics à Enghien sont en général très mal entretenus. On accorde visiblement aucun budget à la culture. C'est une honte ! Quand aurons-nous un théâtre digne de ce nom ?</a:t>
                      </a:r>
                    </a:p>
                  </a:txBody>
                  <a:tcPr/>
                </a:tc>
                <a:extLst>
                  <a:ext uri="{0D108BD9-81ED-4DB2-BD59-A6C34878D82A}">
                    <a16:rowId xmlns:a16="http://schemas.microsoft.com/office/drawing/2014/main" val="367677679"/>
                  </a:ext>
                </a:extLst>
              </a:tr>
              <a:tr h="823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Je pense que les infrastructures pourraient gagner en qualité et en place...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Il manque vraiment d'infrastructures de spectacle à Enghien. Ce n'est pas la faute du Centre culturel, mais c'est un des gros freins à la culture à mon sens.</a:t>
                      </a:r>
                    </a:p>
                  </a:txBody>
                  <a:tcPr/>
                </a:tc>
                <a:extLst>
                  <a:ext uri="{0D108BD9-81ED-4DB2-BD59-A6C34878D82A}">
                    <a16:rowId xmlns:a16="http://schemas.microsoft.com/office/drawing/2014/main" val="4216688750"/>
                  </a:ext>
                </a:extLst>
              </a:tr>
              <a:tr h="584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600" kern="1200">
                        <a:solidFill>
                          <a:schemeClr val="tx1"/>
                        </a:solidFill>
                        <a:effectLst/>
                        <a:latin typeface="Tahoma"/>
                        <a:ea typeface="Tahoma"/>
                        <a:cs typeface="Tahom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Pas de salle de spectacle digne de ce nom.</a:t>
                      </a:r>
                    </a:p>
                  </a:txBody>
                  <a:tcPr/>
                </a:tc>
                <a:extLst>
                  <a:ext uri="{0D108BD9-81ED-4DB2-BD59-A6C34878D82A}">
                    <a16:rowId xmlns:a16="http://schemas.microsoft.com/office/drawing/2014/main" val="626048908"/>
                  </a:ext>
                </a:extLst>
              </a:tr>
            </a:tbl>
          </a:graphicData>
        </a:graphic>
      </p:graphicFrame>
      <p:sp>
        <p:nvSpPr>
          <p:cNvPr id="6" name="Titre 1">
            <a:extLst>
              <a:ext uri="{FF2B5EF4-FFF2-40B4-BE49-F238E27FC236}">
                <a16:creationId xmlns:a16="http://schemas.microsoft.com/office/drawing/2014/main" id="{8FB7ADD8-B1D9-4FD7-A90F-8DE608C93D15}"/>
              </a:ext>
            </a:extLst>
          </p:cNvPr>
          <p:cNvSpPr>
            <a:spLocks noGrp="1"/>
          </p:cNvSpPr>
          <p:nvPr/>
        </p:nvSpPr>
        <p:spPr>
          <a:xfrm>
            <a:off x="440677" y="136490"/>
            <a:ext cx="10515600" cy="775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3600">
                <a:latin typeface="Tahoma" panose="020B0604030504040204" pitchFamily="34" charset="0"/>
                <a:ea typeface="Tahoma" panose="020B0604030504040204" pitchFamily="34" charset="0"/>
                <a:cs typeface="Tahoma" panose="020B0604030504040204" pitchFamily="34" charset="0"/>
              </a:rPr>
              <a:t>Vos commentaires sur les infrastructures</a:t>
            </a:r>
          </a:p>
        </p:txBody>
      </p:sp>
      <p:sp>
        <p:nvSpPr>
          <p:cNvPr id="7" name="ZoneTexte 1">
            <a:extLst>
              <a:ext uri="{FF2B5EF4-FFF2-40B4-BE49-F238E27FC236}">
                <a16:creationId xmlns:a16="http://schemas.microsoft.com/office/drawing/2014/main" id="{43E42431-ED13-4151-B6D3-9255F836DCB5}"/>
              </a:ext>
            </a:extLst>
          </p:cNvPr>
          <p:cNvSpPr txBox="1"/>
          <p:nvPr/>
        </p:nvSpPr>
        <p:spPr>
          <a:xfrm>
            <a:off x="440677" y="784897"/>
            <a:ext cx="3033203" cy="307777"/>
          </a:xfrm>
          <a:prstGeom prst="rect">
            <a:avLst/>
          </a:prstGeom>
          <a:noFill/>
        </p:spPr>
        <p:txBody>
          <a:bodyPr wrap="non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a:latin typeface="Tahoma"/>
                <a:ea typeface="Tahoma"/>
                <a:cs typeface="Tahoma"/>
              </a:rPr>
              <a:t>55 réponses - 54 commentaires</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7859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8E50CBF1-4DBC-4601-83B2-3CAEE684AC12}"/>
              </a:ext>
            </a:extLst>
          </p:cNvPr>
          <p:cNvGraphicFramePr>
            <a:graphicFrameLocks noGrp="1"/>
          </p:cNvGraphicFramePr>
          <p:nvPr>
            <p:ph idx="1"/>
            <p:extLst>
              <p:ext uri="{D42A27DB-BD31-4B8C-83A1-F6EECF244321}">
                <p14:modId xmlns:p14="http://schemas.microsoft.com/office/powerpoint/2010/main" val="2610988850"/>
              </p:ext>
            </p:extLst>
          </p:nvPr>
        </p:nvGraphicFramePr>
        <p:xfrm>
          <a:off x="651710" y="679646"/>
          <a:ext cx="11141222" cy="5306527"/>
        </p:xfrm>
        <a:graphic>
          <a:graphicData uri="http://schemas.openxmlformats.org/drawingml/2006/table">
            <a:tbl>
              <a:tblPr firstRow="1" bandRow="1">
                <a:tableStyleId>{5940675A-B579-460E-94D1-54222C63F5DA}</a:tableStyleId>
              </a:tblPr>
              <a:tblGrid>
                <a:gridCol w="5543977">
                  <a:extLst>
                    <a:ext uri="{9D8B030D-6E8A-4147-A177-3AD203B41FA5}">
                      <a16:colId xmlns:a16="http://schemas.microsoft.com/office/drawing/2014/main" val="3663623162"/>
                    </a:ext>
                  </a:extLst>
                </a:gridCol>
                <a:gridCol w="5597245">
                  <a:extLst>
                    <a:ext uri="{9D8B030D-6E8A-4147-A177-3AD203B41FA5}">
                      <a16:colId xmlns:a16="http://schemas.microsoft.com/office/drawing/2014/main" val="739873911"/>
                    </a:ext>
                  </a:extLst>
                </a:gridCol>
              </a:tblGrid>
              <a:tr h="346543">
                <a:tc gridSpan="2">
                  <a:txBody>
                    <a:bodyPr/>
                    <a:lstStyle/>
                    <a:p>
                      <a:pPr algn="ctr"/>
                      <a:r>
                        <a:rPr lang="fr-BE" b="1">
                          <a:latin typeface="Tahoma"/>
                          <a:ea typeface="Tahoma"/>
                          <a:cs typeface="Tahoma"/>
                        </a:rPr>
                        <a:t>Maison </a:t>
                      </a:r>
                      <a:r>
                        <a:rPr lang="fr-BE" b="1" err="1">
                          <a:latin typeface="Tahoma"/>
                          <a:ea typeface="Tahoma"/>
                          <a:cs typeface="Tahoma"/>
                        </a:rPr>
                        <a:t>Jonathas</a:t>
                      </a:r>
                      <a:endParaRPr lang="fr-BE" b="1">
                        <a:latin typeface="Tahoma"/>
                        <a:ea typeface="Tahoma"/>
                        <a:cs typeface="Tahoma"/>
                      </a:endParaRPr>
                    </a:p>
                  </a:txBody>
                  <a:tcPr>
                    <a:solidFill>
                      <a:srgbClr val="FD5D5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156300470"/>
                  </a:ext>
                </a:extLst>
              </a:tr>
              <a:tr h="866358">
                <a:tc>
                  <a:txBody>
                    <a:bodyPr/>
                    <a:lstStyle/>
                    <a:p>
                      <a:r>
                        <a:rPr lang="fr-BE" sz="1600" kern="1200">
                          <a:solidFill>
                            <a:schemeClr val="tx1"/>
                          </a:solidFill>
                          <a:effectLst/>
                          <a:latin typeface="Tahoma"/>
                          <a:ea typeface="Tahoma"/>
                          <a:cs typeface="Tahoma"/>
                        </a:rPr>
                        <a:t>Dommage que la salle de la Maison </a:t>
                      </a:r>
                      <a:r>
                        <a:rPr lang="fr-BE" sz="1600" kern="1200" err="1">
                          <a:solidFill>
                            <a:schemeClr val="tx1"/>
                          </a:solidFill>
                          <a:effectLst/>
                          <a:latin typeface="Tahoma"/>
                          <a:ea typeface="Tahoma"/>
                          <a:cs typeface="Tahoma"/>
                        </a:rPr>
                        <a:t>Jonathas</a:t>
                      </a:r>
                      <a:r>
                        <a:rPr lang="fr-BE" sz="1600" kern="1200">
                          <a:solidFill>
                            <a:schemeClr val="tx1"/>
                          </a:solidFill>
                          <a:effectLst/>
                          <a:latin typeface="Tahoma"/>
                          <a:ea typeface="Tahoma"/>
                          <a:cs typeface="Tahoma"/>
                        </a:rPr>
                        <a:t> ne puisse plus être utilisée car il n’est plus possible de tout faire au sein du même lieu </a:t>
                      </a:r>
                      <a:endParaRPr lang="fr-BE" sz="1600">
                        <a:latin typeface="Tahoma"/>
                        <a:ea typeface="Tahoma"/>
                        <a:cs typeface="Tahoma"/>
                      </a:endParaRPr>
                    </a:p>
                  </a:txBody>
                  <a:tcPr>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L'annexe n'est pas très grande et encombrée, l'accès aux toilettes n'est pas toujours garanti.</a:t>
                      </a:r>
                    </a:p>
                  </a:txBody>
                  <a:tcPr>
                    <a:lnB w="12700">
                      <a:solidFill>
                        <a:schemeClr val="tx1"/>
                      </a:solidFill>
                    </a:lnB>
                  </a:tcPr>
                </a:tc>
                <a:extLst>
                  <a:ext uri="{0D108BD9-81ED-4DB2-BD59-A6C34878D82A}">
                    <a16:rowId xmlns:a16="http://schemas.microsoft.com/office/drawing/2014/main" val="646245816"/>
                  </a:ext>
                </a:extLst>
              </a:tr>
              <a:tr h="1114433">
                <a:tc>
                  <a:txBody>
                    <a:bodyPr/>
                    <a:lstStyle/>
                    <a:p>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La salle de spectacle du 2</a:t>
                      </a:r>
                      <a:r>
                        <a:rPr lang="fr-BE" sz="1600" kern="1200" baseline="30000">
                          <a:solidFill>
                            <a:schemeClr val="tx1"/>
                          </a:solidFill>
                          <a:effectLst/>
                          <a:latin typeface="Tahoma" panose="020B0604030504040204" pitchFamily="34" charset="0"/>
                          <a:ea typeface="Tahoma" panose="020B0604030504040204" pitchFamily="34" charset="0"/>
                          <a:cs typeface="Tahoma" panose="020B0604030504040204" pitchFamily="34" charset="0"/>
                        </a:rPr>
                        <a:t>ème</a:t>
                      </a: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possède une âme mais elle est difficile d'accès et limite la jauge</a:t>
                      </a:r>
                      <a:endParaRPr lang="fr-BE" sz="1600">
                        <a:latin typeface="Tahoma" panose="020B0604030504040204" pitchFamily="34" charset="0"/>
                        <a:ea typeface="Tahoma" panose="020B0604030504040204" pitchFamily="34" charset="0"/>
                        <a:cs typeface="Tahoma" panose="020B0604030504040204" pitchFamily="34" charset="0"/>
                      </a:endParaRPr>
                    </a:p>
                  </a:txBody>
                  <a:tcP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Maison </a:t>
                      </a:r>
                      <a:r>
                        <a:rPr lang="fr-BE" sz="1600" kern="1200" err="1">
                          <a:solidFill>
                            <a:schemeClr val="tx1"/>
                          </a:solidFill>
                          <a:effectLst/>
                          <a:latin typeface="Tahoma"/>
                          <a:ea typeface="Tahoma"/>
                          <a:cs typeface="Tahoma"/>
                        </a:rPr>
                        <a:t>Jonathas</a:t>
                      </a:r>
                      <a:r>
                        <a:rPr lang="fr-BE" sz="1600" kern="1200">
                          <a:solidFill>
                            <a:schemeClr val="tx1"/>
                          </a:solidFill>
                          <a:effectLst/>
                          <a:latin typeface="Tahoma"/>
                          <a:ea typeface="Tahoma"/>
                          <a:cs typeface="Tahoma"/>
                        </a:rPr>
                        <a:t> : Pas assez visible. Le bâtiment actuel est assez austère. Quand on ne connait pas, donne peu l’envie de pousser la porte. Le bureau ne donne pas l’impression d’être un lieu ouvert à l’accueil.</a:t>
                      </a:r>
                    </a:p>
                  </a:txBody>
                  <a:tcPr>
                    <a:lnT w="12700">
                      <a:solidFill>
                        <a:schemeClr val="tx1"/>
                      </a:solidFill>
                    </a:lnT>
                    <a:lnB w="12700">
                      <a:solidFill>
                        <a:schemeClr val="tx1"/>
                      </a:solidFill>
                    </a:lnB>
                  </a:tcPr>
                </a:tc>
                <a:extLst>
                  <a:ext uri="{0D108BD9-81ED-4DB2-BD59-A6C34878D82A}">
                    <a16:rowId xmlns:a16="http://schemas.microsoft.com/office/drawing/2014/main" val="3495613666"/>
                  </a:ext>
                </a:extLst>
              </a:tr>
              <a:tr h="866358">
                <a:tc>
                  <a:txBody>
                    <a:bodyPr/>
                    <a:lstStyle/>
                    <a:p>
                      <a:pPr lvl="0"/>
                      <a:r>
                        <a:rPr lang="fr-BE" sz="1600" kern="1200">
                          <a:solidFill>
                            <a:schemeClr val="tx1"/>
                          </a:solidFill>
                          <a:effectLst/>
                          <a:latin typeface="Tahoma"/>
                          <a:ea typeface="Tahoma"/>
                          <a:cs typeface="Tahoma"/>
                        </a:rPr>
                        <a:t>pas de vrais gradins à la Maison </a:t>
                      </a:r>
                      <a:r>
                        <a:rPr lang="fr-BE" sz="1600" kern="1200" err="1">
                          <a:solidFill>
                            <a:schemeClr val="tx1"/>
                          </a:solidFill>
                          <a:effectLst/>
                          <a:latin typeface="Tahoma"/>
                          <a:ea typeface="Tahoma"/>
                          <a:cs typeface="Tahoma"/>
                        </a:rPr>
                        <a:t>Jonathas</a:t>
                      </a:r>
                      <a:r>
                        <a:rPr lang="fr-BE" sz="1600" kern="1200">
                          <a:solidFill>
                            <a:schemeClr val="tx1"/>
                          </a:solidFill>
                          <a:effectLst/>
                          <a:latin typeface="Tahoma"/>
                          <a:ea typeface="Tahoma"/>
                          <a:cs typeface="Tahoma"/>
                        </a:rPr>
                        <a:t>.</a:t>
                      </a:r>
                    </a:p>
                    <a:p>
                      <a:pPr lvl="0"/>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L'annexe n'a jamais été un lieu très chaleureux, ce n'est jamais très agréable d'y aller.</a:t>
                      </a:r>
                    </a:p>
                  </a:txBody>
                  <a:tcP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Bureau trop petit. L’équipe se débrouille avec ce qu’on leur offre mais n’est pas gâtée au niveau des espaces.</a:t>
                      </a:r>
                    </a:p>
                  </a:txBody>
                  <a:tcPr>
                    <a:lnT w="12700">
                      <a:solidFill>
                        <a:schemeClr val="tx1"/>
                      </a:solidFill>
                    </a:lnT>
                    <a:lnB w="12700">
                      <a:solidFill>
                        <a:schemeClr val="tx1"/>
                      </a:solidFill>
                    </a:lnB>
                  </a:tcPr>
                </a:tc>
                <a:extLst>
                  <a:ext uri="{0D108BD9-81ED-4DB2-BD59-A6C34878D82A}">
                    <a16:rowId xmlns:a16="http://schemas.microsoft.com/office/drawing/2014/main" val="1956389691"/>
                  </a:ext>
                </a:extLst>
              </a:tr>
              <a:tr h="635329">
                <a:tc>
                  <a:txBody>
                    <a:bodyPr/>
                    <a:lstStyle/>
                    <a:p>
                      <a:r>
                        <a:rPr lang="fr-BE" sz="1600" kern="1200">
                          <a:solidFill>
                            <a:schemeClr val="tx1"/>
                          </a:solidFill>
                          <a:effectLst/>
                          <a:latin typeface="Tahoma"/>
                          <a:ea typeface="Tahoma"/>
                          <a:cs typeface="Tahoma"/>
                        </a:rPr>
                        <a:t>La Maison </a:t>
                      </a:r>
                      <a:r>
                        <a:rPr lang="fr-BE" sz="1600" kern="1200" err="1">
                          <a:solidFill>
                            <a:schemeClr val="tx1"/>
                          </a:solidFill>
                          <a:effectLst/>
                          <a:latin typeface="Tahoma"/>
                          <a:ea typeface="Tahoma"/>
                          <a:cs typeface="Tahoma"/>
                        </a:rPr>
                        <a:t>Jonathas</a:t>
                      </a:r>
                      <a:r>
                        <a:rPr lang="fr-BE" sz="1600" kern="1200">
                          <a:solidFill>
                            <a:schemeClr val="tx1"/>
                          </a:solidFill>
                          <a:effectLst/>
                          <a:latin typeface="Tahoma"/>
                          <a:ea typeface="Tahoma"/>
                          <a:cs typeface="Tahoma"/>
                        </a:rPr>
                        <a:t> est conviviale; Au final, la Maison </a:t>
                      </a:r>
                      <a:r>
                        <a:rPr lang="fr-BE" sz="1600" kern="1200" err="1">
                          <a:solidFill>
                            <a:schemeClr val="tx1"/>
                          </a:solidFill>
                          <a:effectLst/>
                          <a:latin typeface="Tahoma"/>
                          <a:ea typeface="Tahoma"/>
                          <a:cs typeface="Tahoma"/>
                        </a:rPr>
                        <a:t>Jonathas</a:t>
                      </a:r>
                      <a:r>
                        <a:rPr lang="fr-BE" sz="1600" kern="1200">
                          <a:solidFill>
                            <a:schemeClr val="tx1"/>
                          </a:solidFill>
                          <a:effectLst/>
                          <a:latin typeface="Tahoma"/>
                          <a:ea typeface="Tahoma"/>
                          <a:cs typeface="Tahoma"/>
                        </a:rPr>
                        <a:t> est mieux que la nouvelle salle. </a:t>
                      </a:r>
                      <a:endParaRPr lang="fr-BE" sz="1600">
                        <a:latin typeface="Tahoma" panose="020B0604030504040204" pitchFamily="34" charset="0"/>
                        <a:ea typeface="Tahoma" panose="020B0604030504040204" pitchFamily="34" charset="0"/>
                        <a:cs typeface="Tahoma" panose="020B0604030504040204" pitchFamily="34" charset="0"/>
                      </a:endParaRPr>
                    </a:p>
                  </a:txBody>
                  <a:tcP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La salle du 2</a:t>
                      </a:r>
                      <a:r>
                        <a:rPr lang="fr-BE" sz="1600" kern="1200" baseline="30000">
                          <a:solidFill>
                            <a:schemeClr val="tx1"/>
                          </a:solidFill>
                          <a:effectLst/>
                          <a:latin typeface="Tahoma"/>
                          <a:ea typeface="Tahoma"/>
                          <a:cs typeface="Tahoma"/>
                        </a:rPr>
                        <a:t>ème</a:t>
                      </a:r>
                      <a:r>
                        <a:rPr lang="fr-BE" sz="1600" kern="1200">
                          <a:solidFill>
                            <a:schemeClr val="tx1"/>
                          </a:solidFill>
                          <a:effectLst/>
                          <a:latin typeface="Tahoma"/>
                          <a:ea typeface="Tahoma"/>
                          <a:cs typeface="Tahoma"/>
                        </a:rPr>
                        <a:t> de la Maison </a:t>
                      </a:r>
                      <a:r>
                        <a:rPr lang="fr-BE" sz="1600" kern="1200" err="1">
                          <a:solidFill>
                            <a:schemeClr val="tx1"/>
                          </a:solidFill>
                          <a:effectLst/>
                          <a:latin typeface="Tahoma"/>
                          <a:ea typeface="Tahoma"/>
                          <a:cs typeface="Tahoma"/>
                        </a:rPr>
                        <a:t>Jonathas</a:t>
                      </a:r>
                      <a:r>
                        <a:rPr lang="fr-BE" sz="1600" kern="1200">
                          <a:solidFill>
                            <a:schemeClr val="tx1"/>
                          </a:solidFill>
                          <a:effectLst/>
                          <a:latin typeface="Tahoma"/>
                          <a:ea typeface="Tahoma"/>
                          <a:cs typeface="Tahoma"/>
                        </a:rPr>
                        <a:t> est étroite et pas très confortable.</a:t>
                      </a:r>
                    </a:p>
                  </a:txBody>
                  <a:tcPr>
                    <a:lnT w="12700">
                      <a:solidFill>
                        <a:schemeClr val="tx1"/>
                      </a:solidFill>
                    </a:lnT>
                    <a:lnB w="12700">
                      <a:solidFill>
                        <a:schemeClr val="tx1"/>
                      </a:solidFill>
                    </a:lnB>
                  </a:tcPr>
                </a:tc>
                <a:extLst>
                  <a:ext uri="{0D108BD9-81ED-4DB2-BD59-A6C34878D82A}">
                    <a16:rowId xmlns:a16="http://schemas.microsoft.com/office/drawing/2014/main" val="2164153741"/>
                  </a:ext>
                </a:extLst>
              </a:tr>
              <a:tr h="6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Connaissant vos bureaux, vous me semblez très à l'étroit.</a:t>
                      </a:r>
                    </a:p>
                  </a:txBody>
                  <a:tcPr>
                    <a:lnT w="12700">
                      <a:solidFill>
                        <a:schemeClr val="tx1"/>
                      </a:solidFill>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Concernant la salle du 2</a:t>
                      </a:r>
                      <a:r>
                        <a:rPr lang="fr-BE" sz="1600" kern="1200" baseline="30000">
                          <a:solidFill>
                            <a:schemeClr val="tx1"/>
                          </a:solidFill>
                          <a:effectLst/>
                          <a:latin typeface="Tahoma" panose="020B0604030504040204" pitchFamily="34" charset="0"/>
                          <a:ea typeface="Tahoma" panose="020B0604030504040204" pitchFamily="34" charset="0"/>
                          <a:cs typeface="Tahoma" panose="020B0604030504040204" pitchFamily="34" charset="0"/>
                        </a:rPr>
                        <a:t>ème</a:t>
                      </a: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étage, petite, peu conviviale, lumière... on a un espace mais il manque en lui-même d'intérêt.</a:t>
                      </a:r>
                    </a:p>
                  </a:txBody>
                  <a:tcPr>
                    <a:lnT w="12700">
                      <a:solidFill>
                        <a:schemeClr val="tx1"/>
                      </a:solidFill>
                    </a:lnT>
                    <a:lnB w="12700">
                      <a:solidFill>
                        <a:schemeClr val="tx1"/>
                      </a:solidFill>
                    </a:lnB>
                  </a:tcPr>
                </a:tc>
                <a:extLst>
                  <a:ext uri="{0D108BD9-81ED-4DB2-BD59-A6C34878D82A}">
                    <a16:rowId xmlns:a16="http://schemas.microsoft.com/office/drawing/2014/main" val="424476766"/>
                  </a:ext>
                </a:extLst>
              </a:tr>
              <a:tr h="635329">
                <a:tc>
                  <a:txBody>
                    <a:bodyPr/>
                    <a:lstStyle/>
                    <a:p>
                      <a:r>
                        <a:rPr lang="fr-BE" sz="1600" kern="1200">
                          <a:solidFill>
                            <a:schemeClr val="tx1"/>
                          </a:solidFill>
                          <a:effectLst/>
                          <a:latin typeface="Tahoma"/>
                          <a:ea typeface="Tahoma"/>
                          <a:cs typeface="Tahoma"/>
                        </a:rPr>
                        <a:t>Il fait froid dans l'annexe de la Maison </a:t>
                      </a:r>
                      <a:r>
                        <a:rPr lang="fr-BE" sz="1600" kern="1200" err="1">
                          <a:solidFill>
                            <a:schemeClr val="tx1"/>
                          </a:solidFill>
                          <a:effectLst/>
                          <a:latin typeface="Tahoma"/>
                          <a:ea typeface="Tahoma"/>
                          <a:cs typeface="Tahoma"/>
                        </a:rPr>
                        <a:t>Jonathas</a:t>
                      </a:r>
                      <a:r>
                        <a:rPr lang="fr-BE" sz="1600" kern="1200">
                          <a:solidFill>
                            <a:schemeClr val="tx1"/>
                          </a:solidFill>
                          <a:effectLst/>
                          <a:latin typeface="Tahoma"/>
                          <a:ea typeface="Tahoma"/>
                          <a:cs typeface="Tahoma"/>
                        </a:rPr>
                        <a:t> pendant les mois d'hiver </a:t>
                      </a:r>
                      <a:endParaRPr lang="fr-BE" sz="1600">
                        <a:latin typeface="Tahoma" panose="020B0604030504040204" pitchFamily="34" charset="0"/>
                        <a:ea typeface="Tahoma" panose="020B0604030504040204" pitchFamily="34" charset="0"/>
                        <a:cs typeface="Tahoma" panose="020B0604030504040204" pitchFamily="34" charset="0"/>
                      </a:endParaRPr>
                    </a:p>
                  </a:txBody>
                  <a:tcPr>
                    <a:lnT w="12700">
                      <a:solidFill>
                        <a:schemeClr val="tx1"/>
                      </a:solidFill>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J'aime beaucoup la salle de spectacle de la Maison </a:t>
                      </a:r>
                      <a:r>
                        <a:rPr lang="fr-BE" sz="1600" kern="1200" err="1">
                          <a:solidFill>
                            <a:schemeClr val="tx1"/>
                          </a:solidFill>
                          <a:effectLst/>
                          <a:latin typeface="Tahoma"/>
                          <a:ea typeface="Tahoma"/>
                          <a:cs typeface="Tahoma"/>
                        </a:rPr>
                        <a:t>Jonathas</a:t>
                      </a:r>
                      <a:r>
                        <a:rPr lang="fr-BE" sz="1600" kern="1200">
                          <a:solidFill>
                            <a:schemeClr val="tx1"/>
                          </a:solidFill>
                          <a:effectLst/>
                          <a:latin typeface="Tahoma"/>
                          <a:ea typeface="Tahoma"/>
                          <a:cs typeface="Tahoma"/>
                        </a:rPr>
                        <a:t> et regrette qu'il soit question de l'abandonner.</a:t>
                      </a:r>
                    </a:p>
                  </a:txBody>
                  <a:tcPr>
                    <a:lnT w="12700">
                      <a:solidFill>
                        <a:schemeClr val="tx1"/>
                      </a:solidFill>
                    </a:lnT>
                  </a:tcPr>
                </a:tc>
                <a:extLst>
                  <a:ext uri="{0D108BD9-81ED-4DB2-BD59-A6C34878D82A}">
                    <a16:rowId xmlns:a16="http://schemas.microsoft.com/office/drawing/2014/main" val="2483723748"/>
                  </a:ext>
                </a:extLst>
              </a:tr>
            </a:tbl>
          </a:graphicData>
        </a:graphic>
      </p:graphicFrame>
    </p:spTree>
    <p:extLst>
      <p:ext uri="{BB962C8B-B14F-4D97-AF65-F5344CB8AC3E}">
        <p14:creationId xmlns:p14="http://schemas.microsoft.com/office/powerpoint/2010/main" val="1890042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346836D6-BF28-45EF-9794-5DB4DFB5C33F}"/>
              </a:ext>
            </a:extLst>
          </p:cNvPr>
          <p:cNvGraphicFramePr>
            <a:graphicFrameLocks noGrp="1"/>
          </p:cNvGraphicFramePr>
          <p:nvPr>
            <p:ph idx="1"/>
            <p:extLst>
              <p:ext uri="{D42A27DB-BD31-4B8C-83A1-F6EECF244321}">
                <p14:modId xmlns:p14="http://schemas.microsoft.com/office/powerpoint/2010/main" val="1132028073"/>
              </p:ext>
            </p:extLst>
          </p:nvPr>
        </p:nvGraphicFramePr>
        <p:xfrm>
          <a:off x="472372" y="376205"/>
          <a:ext cx="11265030" cy="6221506"/>
        </p:xfrm>
        <a:graphic>
          <a:graphicData uri="http://schemas.openxmlformats.org/drawingml/2006/table">
            <a:tbl>
              <a:tblPr firstRow="1" bandRow="1">
                <a:tableStyleId>{5940675A-B579-460E-94D1-54222C63F5DA}</a:tableStyleId>
              </a:tblPr>
              <a:tblGrid>
                <a:gridCol w="5636712">
                  <a:extLst>
                    <a:ext uri="{9D8B030D-6E8A-4147-A177-3AD203B41FA5}">
                      <a16:colId xmlns:a16="http://schemas.microsoft.com/office/drawing/2014/main" val="3558321356"/>
                    </a:ext>
                  </a:extLst>
                </a:gridCol>
                <a:gridCol w="5628318">
                  <a:extLst>
                    <a:ext uri="{9D8B030D-6E8A-4147-A177-3AD203B41FA5}">
                      <a16:colId xmlns:a16="http://schemas.microsoft.com/office/drawing/2014/main" val="1003999023"/>
                    </a:ext>
                  </a:extLst>
                </a:gridCol>
              </a:tblGrid>
              <a:tr h="388134">
                <a:tc gridSpan="2">
                  <a:txBody>
                    <a:bodyPr/>
                    <a:lstStyle/>
                    <a:p>
                      <a:pPr algn="ctr"/>
                      <a:r>
                        <a:rPr lang="fr-BE" b="1">
                          <a:latin typeface="Tahoma"/>
                          <a:ea typeface="Tahoma"/>
                          <a:cs typeface="Tahoma"/>
                        </a:rPr>
                        <a:t>Pôl’Arts</a:t>
                      </a:r>
                    </a:p>
                  </a:txBody>
                  <a:tcPr>
                    <a:solidFill>
                      <a:schemeClr val="accent6">
                        <a:lumMod val="60000"/>
                        <a:lumOff val="40000"/>
                      </a:schemeClr>
                    </a:solidFill>
                  </a:tcPr>
                </a:tc>
                <a:tc hMerge="1">
                  <a:txBody>
                    <a:bodyPr/>
                    <a:lstStyle/>
                    <a:p>
                      <a:r>
                        <a:rPr lang="fr-BE" b="1" err="1">
                          <a:latin typeface="Tahoma" panose="020B0604030504040204" pitchFamily="34" charset="0"/>
                          <a:ea typeface="Tahoma" panose="020B0604030504040204" pitchFamily="34" charset="0"/>
                          <a:cs typeface="Tahoma" panose="020B0604030504040204" pitchFamily="34" charset="0"/>
                        </a:rPr>
                        <a:t>Pôl’arts</a:t>
                      </a:r>
                      <a:endParaRPr lang="fr-BE" b="1">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672168139"/>
                  </a:ext>
                </a:extLst>
              </a:tr>
              <a:tr h="1440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La salle Pôl'Arts est plus confortable pour s'assoir mais l'insonorisation est mauvaise et il n'y a pas de coulisses pour les artistes. Quel dommage ! En plus, la salle des Acacias n'est pas accueillante pour les entractes durant les spectacles. Qui a eu cette drôle d'idée de ne pas prévoir de coulisses ni d'endroit conviviale pour l'après spectacle ? Sans oublier pas d'endroit pour la régie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La salle Pôl'Arts n'est pas du tout adaptée (pas de fond de scène, ni de coulisses, pas d'espace d'accueil ou de buvettes, l'espace scénique est trop proche du premier rang, l'isolation acoustique par rapport à l'extérieur est mauvaise...).</a:t>
                      </a:r>
                    </a:p>
                  </a:txBody>
                  <a:tcPr/>
                </a:tc>
                <a:extLst>
                  <a:ext uri="{0D108BD9-81ED-4DB2-BD59-A6C34878D82A}">
                    <a16:rowId xmlns:a16="http://schemas.microsoft.com/office/drawing/2014/main" val="2608428100"/>
                  </a:ext>
                </a:extLst>
              </a:tr>
              <a:tr h="773562">
                <a:tc>
                  <a:txBody>
                    <a:bodyPr/>
                    <a:lstStyle/>
                    <a:p>
                      <a:pPr marL="0" marR="0" lvl="0" indent="0" algn="l" rtl="0" eaLnBrk="1" fontAlgn="auto" latinLnBrk="0" hangingPunct="1">
                        <a:lnSpc>
                          <a:spcPct val="100000"/>
                        </a:lnSpc>
                        <a:spcBef>
                          <a:spcPts val="0"/>
                        </a:spcBef>
                        <a:spcAft>
                          <a:spcPts val="0"/>
                        </a:spcAft>
                        <a:buClrTx/>
                        <a:buSzTx/>
                        <a:buFontTx/>
                        <a:buNone/>
                      </a:pPr>
                      <a:r>
                        <a:rPr lang="fr-BE" sz="1600" kern="1200">
                          <a:solidFill>
                            <a:schemeClr val="tx1"/>
                          </a:solidFill>
                          <a:effectLst/>
                          <a:latin typeface="Tahoma"/>
                          <a:ea typeface="Tahoma"/>
                          <a:cs typeface="Tahoma"/>
                        </a:rPr>
                        <a:t>la nouvelle salle, dans le parc, ne possède aucune commodité, ni de coulisses, limitant par là même bon nombre de spectacles. </a:t>
                      </a:r>
                      <a:endPar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 améliorer : Disponibilité et indications de toilettes, espace pour se voir avant / après un spectacle et partager un verre.</a:t>
                      </a:r>
                    </a:p>
                  </a:txBody>
                  <a:tcPr/>
                </a:tc>
                <a:extLst>
                  <a:ext uri="{0D108BD9-81ED-4DB2-BD59-A6C34878D82A}">
                    <a16:rowId xmlns:a16="http://schemas.microsoft.com/office/drawing/2014/main" val="2142503029"/>
                  </a:ext>
                </a:extLst>
              </a:tr>
              <a:tr h="622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L'entrée et le couloir qui mènent au Pôl'Arts laissent à désirer.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Pour moi le </a:t>
                      </a:r>
                      <a:r>
                        <a:rPr lang="fr-BE" sz="1600" kern="1200" err="1">
                          <a:solidFill>
                            <a:schemeClr val="tx1"/>
                          </a:solidFill>
                          <a:effectLst/>
                          <a:latin typeface="Tahoma"/>
                          <a:ea typeface="Tahoma"/>
                          <a:cs typeface="Tahoma"/>
                        </a:rPr>
                        <a:t>Pôl'Arts</a:t>
                      </a:r>
                      <a:r>
                        <a:rPr lang="fr-BE" sz="1600" kern="1200">
                          <a:solidFill>
                            <a:schemeClr val="tx1"/>
                          </a:solidFill>
                          <a:effectLst/>
                          <a:latin typeface="Tahoma"/>
                          <a:ea typeface="Tahoma"/>
                          <a:cs typeface="Tahoma"/>
                        </a:rPr>
                        <a:t> n'est pas bien aménagé pour le théâtre ou autre spectacle.</a:t>
                      </a:r>
                    </a:p>
                  </a:txBody>
                  <a:tcPr/>
                </a:tc>
                <a:extLst>
                  <a:ext uri="{0D108BD9-81ED-4DB2-BD59-A6C34878D82A}">
                    <a16:rowId xmlns:a16="http://schemas.microsoft.com/office/drawing/2014/main" val="2931901353"/>
                  </a:ext>
                </a:extLst>
              </a:tr>
              <a:tr h="571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Le Pôl'Arts n'est pas adapté aux comédiens. Pas de coulisses, ni de loges et une mauvaise insonorisation.</a:t>
                      </a:r>
                    </a:p>
                  </a:txBody>
                  <a:tcPr/>
                </a:tc>
                <a:tc>
                  <a:txBody>
                    <a:bodyPr/>
                    <a:lstStyle/>
                    <a:p>
                      <a:pPr marL="0" marR="0" lvl="0" indent="0" algn="l">
                        <a:lnSpc>
                          <a:spcPct val="100000"/>
                        </a:lnSpc>
                        <a:spcBef>
                          <a:spcPts val="0"/>
                        </a:spcBef>
                        <a:spcAft>
                          <a:spcPts val="0"/>
                        </a:spcAft>
                        <a:buNone/>
                      </a:pPr>
                      <a:r>
                        <a:rPr lang="fr-BE" sz="1600" b="0" i="0" u="none" strike="noStrike" kern="1200" noProof="0">
                          <a:solidFill>
                            <a:schemeClr val="tx1"/>
                          </a:solidFill>
                          <a:effectLst/>
                          <a:latin typeface="Tahoma"/>
                        </a:rPr>
                        <a:t>Le Pôl'Arts est, je trouve, monté à l'envers car il faut traverser la scène pour atteindre les gradins.</a:t>
                      </a:r>
                      <a:endParaRPr lang="fr-FR"/>
                    </a:p>
                  </a:txBody>
                  <a:tcPr/>
                </a:tc>
                <a:extLst>
                  <a:ext uri="{0D108BD9-81ED-4DB2-BD59-A6C34878D82A}">
                    <a16:rowId xmlns:a16="http://schemas.microsoft.com/office/drawing/2014/main" val="3070696886"/>
                  </a:ext>
                </a:extLst>
              </a:tr>
              <a:tr h="628074">
                <a:tc>
                  <a:txBody>
                    <a:bodyPr/>
                    <a:lstStyle/>
                    <a:p>
                      <a:pPr algn="l"/>
                      <a:r>
                        <a:rPr lang="fr-BE" sz="1600" kern="1200">
                          <a:solidFill>
                            <a:schemeClr val="tx1"/>
                          </a:solidFill>
                          <a:effectLst/>
                          <a:latin typeface="Tahoma"/>
                          <a:ea typeface="Tahoma"/>
                          <a:cs typeface="Tahoma"/>
                        </a:rPr>
                        <a:t>La salle Pôl'Arts est bien, mais insuffisante pour déployer des activités plus larges (avec plus de monde : +/- 150/200 personnes).</a:t>
                      </a:r>
                      <a:endParaRPr lang="fr-BE" sz="1600" b="1">
                        <a:solidFill>
                          <a:schemeClr val="tx1"/>
                        </a:solidFill>
                        <a:latin typeface="Tahoma"/>
                        <a:ea typeface="Tahoma"/>
                        <a:cs typeface="Tahoma"/>
                      </a:endParaRPr>
                    </a:p>
                  </a:txBody>
                  <a:tcPr/>
                </a:tc>
                <a:tc>
                  <a:txBody>
                    <a:bodyPr/>
                    <a:lstStyle/>
                    <a:p>
                      <a:pPr lvl="0" algn="l">
                        <a:lnSpc>
                          <a:spcPct val="100000"/>
                        </a:lnSpc>
                        <a:spcBef>
                          <a:spcPts val="0"/>
                        </a:spcBef>
                        <a:spcAft>
                          <a:spcPts val="0"/>
                        </a:spcAft>
                        <a:buNone/>
                      </a:pPr>
                      <a:r>
                        <a:rPr lang="fr-BE" sz="1600" b="0" i="0" u="none" strike="noStrike" noProof="0">
                          <a:solidFill>
                            <a:schemeClr val="tx1"/>
                          </a:solidFill>
                          <a:effectLst/>
                          <a:latin typeface="Tahoma"/>
                        </a:rPr>
                        <a:t>Il me semble que la salle Pôl'Arts n'a pas toutes les infrastructures nécessaires pour le bon déroulement d'un spectacle de théâtre. Après, je n'y ai jamais joué donc, je ne suis pas la mieux placée pour juger.</a:t>
                      </a:r>
                      <a:endParaRPr lang="fr-BE" sz="1600" b="0" i="0" u="none" strike="noStrike" noProof="0">
                        <a:effectLst/>
                      </a:endParaRPr>
                    </a:p>
                  </a:txBody>
                  <a:tcPr/>
                </a:tc>
                <a:extLst>
                  <a:ext uri="{0D108BD9-81ED-4DB2-BD59-A6C34878D82A}">
                    <a16:rowId xmlns:a16="http://schemas.microsoft.com/office/drawing/2014/main" val="66733055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Pôl'Arts : peu conviviale.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Vivement toutes les infrastructures à Pôl'Arts...</a:t>
                      </a:r>
                    </a:p>
                  </a:txBody>
                  <a:tcPr/>
                </a:tc>
                <a:extLst>
                  <a:ext uri="{0D108BD9-81ED-4DB2-BD59-A6C34878D82A}">
                    <a16:rowId xmlns:a16="http://schemas.microsoft.com/office/drawing/2014/main" val="2751702659"/>
                  </a:ext>
                </a:extLst>
              </a:tr>
              <a:tr h="608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Le manque de coulisses dans la salle Pôl'Arts la rend spéciale à appréhender.</a:t>
                      </a:r>
                    </a:p>
                  </a:txBody>
                  <a:tcPr/>
                </a:tc>
                <a:extLst>
                  <a:ext uri="{0D108BD9-81ED-4DB2-BD59-A6C34878D82A}">
                    <a16:rowId xmlns:a16="http://schemas.microsoft.com/office/drawing/2014/main" val="2375353737"/>
                  </a:ext>
                </a:extLst>
              </a:tr>
            </a:tbl>
          </a:graphicData>
        </a:graphic>
      </p:graphicFrame>
    </p:spTree>
    <p:extLst>
      <p:ext uri="{BB962C8B-B14F-4D97-AF65-F5344CB8AC3E}">
        <p14:creationId xmlns:p14="http://schemas.microsoft.com/office/powerpoint/2010/main" val="13549296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5863BDD4-0539-4644-853E-1345A8336097}"/>
              </a:ext>
            </a:extLst>
          </p:cNvPr>
          <p:cNvGraphicFramePr>
            <a:graphicFrameLocks noGrp="1"/>
          </p:cNvGraphicFramePr>
          <p:nvPr>
            <p:ph idx="1"/>
            <p:extLst>
              <p:ext uri="{D42A27DB-BD31-4B8C-83A1-F6EECF244321}">
                <p14:modId xmlns:p14="http://schemas.microsoft.com/office/powerpoint/2010/main" val="89566408"/>
              </p:ext>
            </p:extLst>
          </p:nvPr>
        </p:nvGraphicFramePr>
        <p:xfrm>
          <a:off x="659091" y="487017"/>
          <a:ext cx="11030146" cy="3738224"/>
        </p:xfrm>
        <a:graphic>
          <a:graphicData uri="http://schemas.openxmlformats.org/drawingml/2006/table">
            <a:tbl>
              <a:tblPr firstRow="1" bandRow="1">
                <a:tableStyleId>{5940675A-B579-460E-94D1-54222C63F5DA}</a:tableStyleId>
              </a:tblPr>
              <a:tblGrid>
                <a:gridCol w="5515073">
                  <a:extLst>
                    <a:ext uri="{9D8B030D-6E8A-4147-A177-3AD203B41FA5}">
                      <a16:colId xmlns:a16="http://schemas.microsoft.com/office/drawing/2014/main" val="2926214557"/>
                    </a:ext>
                  </a:extLst>
                </a:gridCol>
                <a:gridCol w="5515073">
                  <a:extLst>
                    <a:ext uri="{9D8B030D-6E8A-4147-A177-3AD203B41FA5}">
                      <a16:colId xmlns:a16="http://schemas.microsoft.com/office/drawing/2014/main" val="3651324419"/>
                    </a:ext>
                  </a:extLst>
                </a:gridCol>
              </a:tblGrid>
              <a:tr h="430510">
                <a:tc gridSpan="2">
                  <a:txBody>
                    <a:bodyPr/>
                    <a:lstStyle/>
                    <a:p>
                      <a:pPr algn="ctr"/>
                      <a:r>
                        <a:rPr lang="fr-BE" b="1">
                          <a:latin typeface="Tahoma"/>
                          <a:ea typeface="Tahoma"/>
                          <a:cs typeface="Tahoma"/>
                        </a:rPr>
                        <a:t>Autres lieux (Salle des Acacias, Château, Ecuries...)</a:t>
                      </a:r>
                      <a:endParaRPr lang="fr-BE" b="1">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60000"/>
                        <a:lumOff val="40000"/>
                      </a:schemeClr>
                    </a:solidFill>
                  </a:tcPr>
                </a:tc>
                <a:tc hMerge="1">
                  <a:txBody>
                    <a:bodyPr/>
                    <a:lstStyle/>
                    <a:p>
                      <a:endParaRPr lang="fr-BE"/>
                    </a:p>
                  </a:txBody>
                  <a:tcPr/>
                </a:tc>
                <a:extLst>
                  <a:ext uri="{0D108BD9-81ED-4DB2-BD59-A6C34878D82A}">
                    <a16:rowId xmlns:a16="http://schemas.microsoft.com/office/drawing/2014/main" val="2263621503"/>
                  </a:ext>
                </a:extLst>
              </a:tr>
              <a:tr h="1103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Ayant quelques connaissances en matière de sonorisation, je ne sais pas qui a réalisé la salle des Acacias mais ce n'est pas une grande réussite sur ce plan. Cela peut se corriger.</a:t>
                      </a:r>
                    </a:p>
                  </a:txBody>
                  <a:tcPr/>
                </a:tc>
                <a:tc>
                  <a:txBody>
                    <a:bodyPr/>
                    <a:lstStyle/>
                    <a:p>
                      <a:pPr lvl="0"/>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La salle des Acacias n'est pas du tout agréable, grand espace froid, sonorité affreuse, impossible à chauffer en hiver).</a:t>
                      </a:r>
                    </a:p>
                  </a:txBody>
                  <a:tcPr/>
                </a:tc>
                <a:extLst>
                  <a:ext uri="{0D108BD9-81ED-4DB2-BD59-A6C34878D82A}">
                    <a16:rowId xmlns:a16="http://schemas.microsoft.com/office/drawing/2014/main" val="4279040241"/>
                  </a:ext>
                </a:extLst>
              </a:tr>
              <a:tr h="591206">
                <a:tc>
                  <a:txBody>
                    <a:bodyPr/>
                    <a:lstStyle/>
                    <a:p>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Salle des Acacias : acoustique déplorable</a:t>
                      </a:r>
                      <a:endParaRPr lang="fr-BE" sz="16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L'acoustique de la salle des Acacias est de très mauvaise qualité.</a:t>
                      </a:r>
                    </a:p>
                  </a:txBody>
                  <a:tcPr/>
                </a:tc>
                <a:extLst>
                  <a:ext uri="{0D108BD9-81ED-4DB2-BD59-A6C34878D82A}">
                    <a16:rowId xmlns:a16="http://schemas.microsoft.com/office/drawing/2014/main" val="3681092160"/>
                  </a:ext>
                </a:extLst>
              </a:tr>
              <a:tr h="591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Acoustique aux Acacias : médiocre</a:t>
                      </a:r>
                    </a:p>
                    <a:p>
                      <a:endParaRPr lang="fr-BE" sz="16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Très </a:t>
                      </a:r>
                      <a:r>
                        <a:rPr lang="fr-BE" sz="1600" kern="1200" err="1">
                          <a:solidFill>
                            <a:schemeClr val="tx1"/>
                          </a:solidFill>
                          <a:effectLst/>
                          <a:latin typeface="Tahoma"/>
                          <a:ea typeface="Tahoma"/>
                          <a:cs typeface="Tahoma"/>
                        </a:rPr>
                        <a:t>très</a:t>
                      </a:r>
                      <a:r>
                        <a:rPr lang="fr-BE" sz="1600" kern="1200">
                          <a:solidFill>
                            <a:schemeClr val="tx1"/>
                          </a:solidFill>
                          <a:effectLst/>
                          <a:latin typeface="Tahoma"/>
                          <a:ea typeface="Tahoma"/>
                          <a:cs typeface="Tahoma"/>
                        </a:rPr>
                        <a:t> mauvaise acoustique dans la salle des Acacias (pluie et chauffage).</a:t>
                      </a:r>
                    </a:p>
                  </a:txBody>
                  <a:tcPr/>
                </a:tc>
                <a:extLst>
                  <a:ext uri="{0D108BD9-81ED-4DB2-BD59-A6C34878D82A}">
                    <a16:rowId xmlns:a16="http://schemas.microsoft.com/office/drawing/2014/main" val="3607593106"/>
                  </a:ext>
                </a:extLst>
              </a:tr>
              <a:tr h="591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Salle des acacias inutilisables en hiver (chauffage, écho, lieu "</a:t>
                      </a:r>
                      <a:r>
                        <a:rPr lang="fr-BE" sz="1600" kern="1200" err="1">
                          <a:solidFill>
                            <a:schemeClr val="tx1"/>
                          </a:solidFill>
                          <a:effectLst/>
                          <a:latin typeface="Tahoma"/>
                          <a:ea typeface="Tahoma"/>
                          <a:cs typeface="Tahoma"/>
                        </a:rPr>
                        <a:t>antichaleureux</a:t>
                      </a:r>
                      <a:r>
                        <a:rPr lang="fr-BE" sz="1600" kern="1200">
                          <a:solidFill>
                            <a:schemeClr val="tx1"/>
                          </a:solidFill>
                          <a:effectLst/>
                          <a:latin typeface="Tahoma"/>
                          <a:ea typeface="Tahoma"/>
                          <a:cs typeface="Tahoma"/>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Les salles du Château sont petites, la salle des Acacias est froide, le son est mauvais.</a:t>
                      </a:r>
                    </a:p>
                  </a:txBody>
                  <a:tcPr/>
                </a:tc>
                <a:extLst>
                  <a:ext uri="{0D108BD9-81ED-4DB2-BD59-A6C34878D82A}">
                    <a16:rowId xmlns:a16="http://schemas.microsoft.com/office/drawing/2014/main" val="3435972024"/>
                  </a:ext>
                </a:extLst>
              </a:tr>
              <a:tr h="430510">
                <a:tc>
                  <a:txBody>
                    <a:bodyPr/>
                    <a:lstStyle/>
                    <a:p>
                      <a:pPr lvl="0">
                        <a:buNone/>
                      </a:pPr>
                      <a:r>
                        <a:rPr lang="fr-BE" sz="1600" b="0" i="0" u="none" strike="noStrike" noProof="0">
                          <a:solidFill>
                            <a:schemeClr val="tx1"/>
                          </a:solidFill>
                          <a:latin typeface="Tahoma"/>
                        </a:rPr>
                        <a:t>Problème d'acoustique salle des Acacias.</a:t>
                      </a:r>
                      <a:endParaRPr lang="fr-FR"/>
                    </a:p>
                  </a:txBody>
                  <a:tcPr/>
                </a:tc>
                <a:tc>
                  <a:txBody>
                    <a:bodyPr/>
                    <a:lstStyle/>
                    <a:p>
                      <a:pPr marL="0" marR="0" lvl="0" indent="0" algn="l">
                        <a:lnSpc>
                          <a:spcPct val="100000"/>
                        </a:lnSpc>
                        <a:spcBef>
                          <a:spcPts val="0"/>
                        </a:spcBef>
                        <a:spcAft>
                          <a:spcPts val="0"/>
                        </a:spcAft>
                        <a:buNone/>
                      </a:pPr>
                      <a:r>
                        <a:rPr lang="fr-BE" sz="1600" b="0" i="0" u="none" strike="noStrike" kern="1200" noProof="0">
                          <a:solidFill>
                            <a:schemeClr val="tx1"/>
                          </a:solidFill>
                          <a:effectLst/>
                          <a:latin typeface="Tahoma"/>
                        </a:rPr>
                        <a:t>Attendons la nouvelle salle à l’étage des écuries.</a:t>
                      </a:r>
                      <a:endParaRPr lang="fr-FR"/>
                    </a:p>
                  </a:txBody>
                  <a:tcPr/>
                </a:tc>
                <a:extLst>
                  <a:ext uri="{0D108BD9-81ED-4DB2-BD59-A6C34878D82A}">
                    <a16:rowId xmlns:a16="http://schemas.microsoft.com/office/drawing/2014/main" val="3326938860"/>
                  </a:ext>
                </a:extLst>
              </a:tr>
            </a:tbl>
          </a:graphicData>
        </a:graphic>
      </p:graphicFrame>
    </p:spTree>
    <p:extLst>
      <p:ext uri="{BB962C8B-B14F-4D97-AF65-F5344CB8AC3E}">
        <p14:creationId xmlns:p14="http://schemas.microsoft.com/office/powerpoint/2010/main" val="2603147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17408307-CA26-452D-BC46-F8FBBACA6215}"/>
              </a:ext>
            </a:extLst>
          </p:cNvPr>
          <p:cNvGraphicFramePr>
            <a:graphicFrameLocks noGrp="1"/>
          </p:cNvGraphicFramePr>
          <p:nvPr>
            <p:ph idx="1"/>
            <p:extLst>
              <p:ext uri="{D42A27DB-BD31-4B8C-83A1-F6EECF244321}">
                <p14:modId xmlns:p14="http://schemas.microsoft.com/office/powerpoint/2010/main" val="3409584707"/>
              </p:ext>
            </p:extLst>
          </p:nvPr>
        </p:nvGraphicFramePr>
        <p:xfrm>
          <a:off x="716437" y="505872"/>
          <a:ext cx="11048216" cy="3485803"/>
        </p:xfrm>
        <a:graphic>
          <a:graphicData uri="http://schemas.openxmlformats.org/drawingml/2006/table">
            <a:tbl>
              <a:tblPr firstRow="1" bandRow="1">
                <a:tableStyleId>{5940675A-B579-460E-94D1-54222C63F5DA}</a:tableStyleId>
              </a:tblPr>
              <a:tblGrid>
                <a:gridCol w="5524108">
                  <a:extLst>
                    <a:ext uri="{9D8B030D-6E8A-4147-A177-3AD203B41FA5}">
                      <a16:colId xmlns:a16="http://schemas.microsoft.com/office/drawing/2014/main" val="3994746513"/>
                    </a:ext>
                  </a:extLst>
                </a:gridCol>
                <a:gridCol w="5524108">
                  <a:extLst>
                    <a:ext uri="{9D8B030D-6E8A-4147-A177-3AD203B41FA5}">
                      <a16:colId xmlns:a16="http://schemas.microsoft.com/office/drawing/2014/main" val="3400878638"/>
                    </a:ext>
                  </a:extLst>
                </a:gridCol>
              </a:tblGrid>
              <a:tr h="346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Rien à signaler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 revoir en totalité.</a:t>
                      </a:r>
                    </a:p>
                  </a:txBody>
                  <a:tcPr/>
                </a:tc>
                <a:extLst>
                  <a:ext uri="{0D108BD9-81ED-4DB2-BD59-A6C34878D82A}">
                    <a16:rowId xmlns:a16="http://schemas.microsoft.com/office/drawing/2014/main" val="5390854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Le Centre culturel devrait avoir une véritable salle de spectacle et des infrastructures plus adaptées à son équipe.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Il manque une "vraie" salle de spectacle.</a:t>
                      </a:r>
                    </a:p>
                    <a:p>
                      <a:endParaRPr lang="fr-BE" sz="160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4136855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La plupart des locaux ne sont pas adaptés (exigus, qualité audio)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Tous ces lieux sont bien.</a:t>
                      </a:r>
                    </a:p>
                  </a:txBody>
                  <a:tcPr/>
                </a:tc>
                <a:extLst>
                  <a:ext uri="{0D108BD9-81ED-4DB2-BD59-A6C34878D82A}">
                    <a16:rowId xmlns:a16="http://schemas.microsoft.com/office/drawing/2014/main" val="2264459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Beaucoup de possibilités pour une petite ville.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Pas besoin d’une belle grande salle mais besoin d’une programmation de qualité.</a:t>
                      </a:r>
                    </a:p>
                  </a:txBody>
                  <a:tcPr/>
                </a:tc>
                <a:extLst>
                  <a:ext uri="{0D108BD9-81ED-4DB2-BD59-A6C34878D82A}">
                    <a16:rowId xmlns:a16="http://schemas.microsoft.com/office/drawing/2014/main" val="15759058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Je n'ai pas encore fréquenté ces lieux.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Il manque une vraie salle de spectacle... même si je sais que c'est un budget colossal !</a:t>
                      </a:r>
                    </a:p>
                  </a:txBody>
                  <a:tcPr/>
                </a:tc>
                <a:extLst>
                  <a:ext uri="{0D108BD9-81ED-4DB2-BD59-A6C34878D82A}">
                    <a16:rowId xmlns:a16="http://schemas.microsoft.com/office/drawing/2014/main" val="481367375"/>
                  </a:ext>
                </a:extLst>
              </a:tr>
              <a:tr h="370840">
                <a:tc>
                  <a:txBody>
                    <a:bodyPr/>
                    <a:lstStyle/>
                    <a:p>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Une grande salle polyvalente, lumineuse et accueillante avec un espace bar serait un vrai plus</a:t>
                      </a:r>
                      <a:endParaRPr lang="fr-BE" sz="16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lvl="0">
                        <a:buNone/>
                      </a:pPr>
                      <a:r>
                        <a:rPr lang="fr-BE" sz="1600" b="0" i="0" u="none" strike="noStrike" noProof="0">
                          <a:solidFill>
                            <a:schemeClr val="tx1"/>
                          </a:solidFill>
                          <a:latin typeface="Tahoma"/>
                        </a:rPr>
                        <a:t>Infrastructures qualitatives mais peut-être pas toutes adaptées pour des représentations (résonance, ...)</a:t>
                      </a:r>
                      <a:endParaRPr lang="fr-FR"/>
                    </a:p>
                  </a:txBody>
                  <a:tcPr/>
                </a:tc>
                <a:extLst>
                  <a:ext uri="{0D108BD9-81ED-4DB2-BD59-A6C34878D82A}">
                    <a16:rowId xmlns:a16="http://schemas.microsoft.com/office/drawing/2014/main" val="2360698780"/>
                  </a:ext>
                </a:extLst>
              </a:tr>
            </a:tbl>
          </a:graphicData>
        </a:graphic>
      </p:graphicFrame>
    </p:spTree>
    <p:extLst>
      <p:ext uri="{BB962C8B-B14F-4D97-AF65-F5344CB8AC3E}">
        <p14:creationId xmlns:p14="http://schemas.microsoft.com/office/powerpoint/2010/main" val="3332813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F42F15-36DF-4BEE-A82E-A1561A84C224}"/>
              </a:ext>
            </a:extLst>
          </p:cNvPr>
          <p:cNvSpPr>
            <a:spLocks noGrp="1"/>
          </p:cNvSpPr>
          <p:nvPr>
            <p:ph type="title"/>
          </p:nvPr>
        </p:nvSpPr>
        <p:spPr>
          <a:xfrm>
            <a:off x="420624" y="1347703"/>
            <a:ext cx="11127232" cy="369944"/>
          </a:xfrm>
        </p:spPr>
        <p:txBody>
          <a:bodyPr>
            <a:normAutofit fontScale="90000"/>
          </a:bodyPr>
          <a:lstStyle/>
          <a:p>
            <a:r>
              <a:rPr lang="fr-BE" sz="4000">
                <a:latin typeface="Tahoma"/>
                <a:ea typeface="Tahoma"/>
                <a:cs typeface="Tahoma"/>
              </a:rPr>
              <a:t>Comment jugeriez-vous l'accueil</a:t>
            </a:r>
            <a:br>
              <a:rPr lang="fr-BE" sz="4000">
                <a:latin typeface="Tahoma"/>
                <a:ea typeface="Tahoma"/>
                <a:cs typeface="Tahoma"/>
              </a:rPr>
            </a:br>
            <a:r>
              <a:rPr lang="fr-BE" sz="4000">
                <a:latin typeface="Tahoma"/>
                <a:ea typeface="Tahoma"/>
                <a:cs typeface="Tahoma"/>
              </a:rPr>
              <a:t>qui vous est fait au Centre culturel ?</a:t>
            </a:r>
            <a:br>
              <a:rPr lang="fr-BE" sz="4000">
                <a:latin typeface="Tahoma"/>
                <a:ea typeface="Tahoma"/>
                <a:cs typeface="Tahoma"/>
              </a:rPr>
            </a:br>
            <a:br>
              <a:rPr lang="fr-BE"/>
            </a:br>
            <a:endParaRPr lang="fr-BE"/>
          </a:p>
        </p:txBody>
      </p:sp>
      <p:pic>
        <p:nvPicPr>
          <p:cNvPr id="4098" name="Picture 2" descr="Tableau des réponses au formulaire Forms. Titre de la question : Comment jugeriez-vous l'accueil qui vous est fait au Centre culturel ?. Nombre de réponses : .">
            <a:extLst>
              <a:ext uri="{FF2B5EF4-FFF2-40B4-BE49-F238E27FC236}">
                <a16:creationId xmlns:a16="http://schemas.microsoft.com/office/drawing/2014/main" id="{9F6BAFBE-9EF4-4D13-9CFF-0AB2BCA7ADC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06" t="33097" r="-606" b="177"/>
          <a:stretch/>
        </p:blipFill>
        <p:spPr bwMode="auto">
          <a:xfrm>
            <a:off x="1647425" y="3280352"/>
            <a:ext cx="8897149" cy="290347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3">
            <a:extLst>
              <a:ext uri="{FF2B5EF4-FFF2-40B4-BE49-F238E27FC236}">
                <a16:creationId xmlns:a16="http://schemas.microsoft.com/office/drawing/2014/main" id="{B442A736-143A-462F-AA53-88B2B0E43CBE}"/>
              </a:ext>
            </a:extLst>
          </p:cNvPr>
          <p:cNvPicPr>
            <a:picLocks noChangeAspect="1"/>
          </p:cNvPicPr>
          <p:nvPr/>
        </p:nvPicPr>
        <p:blipFill>
          <a:blip r:embed="rId3"/>
          <a:stretch>
            <a:fillRect/>
          </a:stretch>
        </p:blipFill>
        <p:spPr>
          <a:xfrm>
            <a:off x="2329289" y="5720301"/>
            <a:ext cx="7315200" cy="694542"/>
          </a:xfrm>
          <a:prstGeom prst="rect">
            <a:avLst/>
          </a:prstGeom>
        </p:spPr>
      </p:pic>
      <p:sp>
        <p:nvSpPr>
          <p:cNvPr id="4" name="ZoneTexte 3">
            <a:extLst>
              <a:ext uri="{FF2B5EF4-FFF2-40B4-BE49-F238E27FC236}">
                <a16:creationId xmlns:a16="http://schemas.microsoft.com/office/drawing/2014/main" id="{D1458D18-E004-4BAF-9158-9FD27143B45B}"/>
              </a:ext>
            </a:extLst>
          </p:cNvPr>
          <p:cNvSpPr txBox="1"/>
          <p:nvPr/>
        </p:nvSpPr>
        <p:spPr>
          <a:xfrm>
            <a:off x="423110" y="1616242"/>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Tahoma"/>
                <a:ea typeface="Tahoma"/>
                <a:cs typeface="Tahoma"/>
              </a:rPr>
              <a:t>119/122 </a:t>
            </a:r>
            <a:r>
              <a:rPr lang="en-US" sz="1400" b="1" err="1">
                <a:latin typeface="Tahoma"/>
                <a:ea typeface="Tahoma"/>
                <a:cs typeface="Tahoma"/>
              </a:rPr>
              <a:t>réponses</a:t>
            </a:r>
            <a:r>
              <a:rPr lang="en-US" sz="1400" b="1">
                <a:latin typeface="Tahoma"/>
                <a:ea typeface="Tahoma"/>
                <a:cs typeface="Tahoma"/>
              </a:rPr>
              <a:t> - 97.5%</a:t>
            </a:r>
            <a:endParaRPr lang="en-US" sz="1400" err="1"/>
          </a:p>
        </p:txBody>
      </p:sp>
    </p:spTree>
    <p:extLst>
      <p:ext uri="{BB962C8B-B14F-4D97-AF65-F5344CB8AC3E}">
        <p14:creationId xmlns:p14="http://schemas.microsoft.com/office/powerpoint/2010/main" val="3832912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E9789-2007-45EB-9537-0A71E4750365}"/>
              </a:ext>
            </a:extLst>
          </p:cNvPr>
          <p:cNvSpPr>
            <a:spLocks noGrp="1"/>
          </p:cNvSpPr>
          <p:nvPr>
            <p:ph type="title"/>
          </p:nvPr>
        </p:nvSpPr>
        <p:spPr>
          <a:xfrm>
            <a:off x="479981" y="860147"/>
            <a:ext cx="10515600" cy="280497"/>
          </a:xfrm>
        </p:spPr>
        <p:txBody>
          <a:bodyPr>
            <a:noAutofit/>
          </a:bodyPr>
          <a:lstStyle/>
          <a:p>
            <a:pPr>
              <a:lnSpc>
                <a:spcPct val="107000"/>
              </a:lnSpc>
              <a:spcAft>
                <a:spcPts val="800"/>
              </a:spcAft>
            </a:pPr>
            <a:r>
              <a:rPr lang="fr-BE" sz="3600" b="1">
                <a:effectLst/>
                <a:latin typeface="Tahoma" panose="020B0604030504040204" pitchFamily="34" charset="0"/>
                <a:ea typeface="Tahoma" panose="020B0604030504040204" pitchFamily="34" charset="0"/>
                <a:cs typeface="Tahoma" panose="020B0604030504040204" pitchFamily="34" charset="0"/>
              </a:rPr>
              <a:t>Avez-vous un commentaire éventuel concernant l'accueil ?</a:t>
            </a:r>
            <a:br>
              <a:rPr lang="fr-BE" sz="3600">
                <a:effectLst/>
                <a:latin typeface="Tahoma" panose="020B0604030504040204" pitchFamily="34" charset="0"/>
                <a:ea typeface="Tahoma" panose="020B0604030504040204" pitchFamily="34" charset="0"/>
                <a:cs typeface="Tahoma" panose="020B0604030504040204" pitchFamily="34" charset="0"/>
              </a:rPr>
            </a:br>
            <a:endParaRPr lang="fr-BE" sz="3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au 4">
            <a:extLst>
              <a:ext uri="{FF2B5EF4-FFF2-40B4-BE49-F238E27FC236}">
                <a16:creationId xmlns:a16="http://schemas.microsoft.com/office/drawing/2014/main" id="{AFDB6A9E-1120-4DEC-987A-B7A870D36122}"/>
              </a:ext>
            </a:extLst>
          </p:cNvPr>
          <p:cNvGraphicFramePr>
            <a:graphicFrameLocks noGrp="1"/>
          </p:cNvGraphicFramePr>
          <p:nvPr>
            <p:ph idx="1"/>
            <p:extLst>
              <p:ext uri="{D42A27DB-BD31-4B8C-83A1-F6EECF244321}">
                <p14:modId xmlns:p14="http://schemas.microsoft.com/office/powerpoint/2010/main" val="70620125"/>
              </p:ext>
            </p:extLst>
          </p:nvPr>
        </p:nvGraphicFramePr>
        <p:xfrm>
          <a:off x="500799" y="1703075"/>
          <a:ext cx="11190402" cy="4594030"/>
        </p:xfrm>
        <a:graphic>
          <a:graphicData uri="http://schemas.openxmlformats.org/drawingml/2006/table">
            <a:tbl>
              <a:tblPr firstRow="1" bandRow="1">
                <a:tableStyleId>{5940675A-B579-460E-94D1-54222C63F5DA}</a:tableStyleId>
              </a:tblPr>
              <a:tblGrid>
                <a:gridCol w="5595201">
                  <a:extLst>
                    <a:ext uri="{9D8B030D-6E8A-4147-A177-3AD203B41FA5}">
                      <a16:colId xmlns:a16="http://schemas.microsoft.com/office/drawing/2014/main" val="1249946174"/>
                    </a:ext>
                  </a:extLst>
                </a:gridCol>
                <a:gridCol w="5595201">
                  <a:extLst>
                    <a:ext uri="{9D8B030D-6E8A-4147-A177-3AD203B41FA5}">
                      <a16:colId xmlns:a16="http://schemas.microsoft.com/office/drawing/2014/main" val="575943920"/>
                    </a:ext>
                  </a:extLst>
                </a:gridCol>
              </a:tblGrid>
              <a:tr h="378943">
                <a:tc>
                  <a:txBody>
                    <a:bodyPr/>
                    <a:lstStyle/>
                    <a:p>
                      <a:r>
                        <a:rPr lang="fr-BE" b="1">
                          <a:latin typeface="Tahoma" panose="020B0604030504040204" pitchFamily="34" charset="0"/>
                          <a:ea typeface="Tahoma" panose="020B0604030504040204" pitchFamily="34" charset="0"/>
                          <a:cs typeface="Tahoma" panose="020B0604030504040204" pitchFamily="34" charset="0"/>
                        </a:rPr>
                        <a:t>Avis positif ou neutre</a:t>
                      </a:r>
                    </a:p>
                  </a:txBody>
                  <a:tcPr>
                    <a:solidFill>
                      <a:srgbClr val="92D050"/>
                    </a:solidFill>
                  </a:tcPr>
                </a:tc>
                <a:tc>
                  <a:txBody>
                    <a:bodyPr/>
                    <a:lstStyle/>
                    <a:p>
                      <a:r>
                        <a:rPr lang="fr-BE" b="1">
                          <a:latin typeface="Tahoma" panose="020B0604030504040204" pitchFamily="34" charset="0"/>
                          <a:ea typeface="Tahoma" panose="020B0604030504040204" pitchFamily="34" charset="0"/>
                          <a:cs typeface="Tahoma" panose="020B0604030504040204" pitchFamily="34" charset="0"/>
                        </a:rPr>
                        <a:t>Avis négatif ou conseil</a:t>
                      </a:r>
                    </a:p>
                  </a:txBody>
                  <a:tcPr>
                    <a:solidFill>
                      <a:srgbClr val="FD5D55"/>
                    </a:solidFill>
                  </a:tcPr>
                </a:tc>
                <a:extLst>
                  <a:ext uri="{0D108BD9-81ED-4DB2-BD59-A6C34878D82A}">
                    <a16:rowId xmlns:a16="http://schemas.microsoft.com/office/drawing/2014/main" val="21012728"/>
                  </a:ext>
                </a:extLst>
              </a:tr>
              <a:tr h="378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On est toujours bien accueilli, avec le sourire !</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Plus d'ouverture d'esprit et un contact plus convivial.</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254781263"/>
                  </a:ext>
                </a:extLst>
              </a:tr>
              <a:tr h="591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Très bon accueil mais le programme me convient que très rarement.</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Une personne chargée de l'accueil, arrivé dans le bureau, on ne sait pas à qui s'adresser.</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964700041"/>
                  </a:ext>
                </a:extLst>
              </a:tr>
              <a:tr h="591773">
                <a:tc>
                  <a:txBody>
                    <a:bodyPr/>
                    <a:lstStyle/>
                    <a:p>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Parfait</a:t>
                      </a:r>
                      <a:endParaRPr lang="fr-BE" sz="1600">
                        <a:latin typeface="Tahoma" panose="020B0604030504040204" pitchFamily="34" charset="0"/>
                        <a:ea typeface="Tahoma" panose="020B0604030504040204" pitchFamily="34" charset="0"/>
                        <a:cs typeface="Tahoma" panose="020B0604030504040204" pitchFamily="34" charset="0"/>
                      </a:endParaRP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Ce serait bien d'avoir une personne qui accueille les visiteurs hors du bureau, par exemple dans la salle Orcadre.</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324715728"/>
                  </a:ext>
                </a:extLst>
              </a:tr>
              <a:tr h="591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Continuez comme ça vous êtes une équipe au top !</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Pas vraiment d’accueil le centre culturel fort refermé sur lui-même.</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3262180968"/>
                  </a:ext>
                </a:extLst>
              </a:tr>
              <a:tr h="378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Très bon contact avec tout le monde.</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On sent le copinage, un esprit peu ouvert aux nouveaux.</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2813838708"/>
                  </a:ext>
                </a:extLst>
              </a:tr>
              <a:tr h="1090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Un petit moment que je ne suis plus venu, mais toujours eu l'impression de faire partie de la "famille".</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Tahoma"/>
                          <a:cs typeface="Tahoma"/>
                        </a:rPr>
                        <a:t>Le fait qu'il y ait deux entrées et que le bureau ne se trouve que d'un côté. Je pense que si on vient en dehors des spectacles ou animations et que l'on rentre côté jardin, pas sûre que l'on voit quelqu’un.</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3372651643"/>
                  </a:ext>
                </a:extLst>
              </a:tr>
              <a:tr h="591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Parfait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Trop de désordre, ce n'est pas organisé comme un service d’accueil aussi au niveau du personnel.</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598494161"/>
                  </a:ext>
                </a:extLst>
              </a:tr>
            </a:tbl>
          </a:graphicData>
        </a:graphic>
      </p:graphicFrame>
      <p:sp>
        <p:nvSpPr>
          <p:cNvPr id="5" name="ZoneTexte 4">
            <a:extLst>
              <a:ext uri="{FF2B5EF4-FFF2-40B4-BE49-F238E27FC236}">
                <a16:creationId xmlns:a16="http://schemas.microsoft.com/office/drawing/2014/main" id="{3C8D37C0-2054-4B29-B27D-F2AD5B6D2104}"/>
              </a:ext>
            </a:extLst>
          </p:cNvPr>
          <p:cNvSpPr txBox="1"/>
          <p:nvPr/>
        </p:nvSpPr>
        <p:spPr>
          <a:xfrm>
            <a:off x="500799" y="1237194"/>
            <a:ext cx="3033203" cy="307777"/>
          </a:xfrm>
          <a:prstGeom prst="rect">
            <a:avLst/>
          </a:prstGeom>
          <a:noFill/>
        </p:spPr>
        <p:txBody>
          <a:bodyPr wrap="none" lIns="91440" tIns="45720" rIns="91440" bIns="45720" rtlCol="0" anchor="t">
            <a:spAutoFit/>
          </a:bodyPr>
          <a:lstStyle/>
          <a:p>
            <a:r>
              <a:rPr lang="fr-BE" sz="1400" b="1">
                <a:latin typeface="Tahoma"/>
                <a:ea typeface="Tahoma"/>
                <a:cs typeface="Tahoma"/>
              </a:rPr>
              <a:t>31 réponses - 24 commentaires</a:t>
            </a:r>
            <a:endParaRPr lang="fr-BE" sz="1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9181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8ABF3130-30A7-40E1-9D11-7F8B94436D41}"/>
              </a:ext>
            </a:extLst>
          </p:cNvPr>
          <p:cNvGraphicFramePr>
            <a:graphicFrameLocks noGrp="1"/>
          </p:cNvGraphicFramePr>
          <p:nvPr>
            <p:ph idx="1"/>
            <p:extLst>
              <p:ext uri="{D42A27DB-BD31-4B8C-83A1-F6EECF244321}">
                <p14:modId xmlns:p14="http://schemas.microsoft.com/office/powerpoint/2010/main" val="1656277643"/>
              </p:ext>
            </p:extLst>
          </p:nvPr>
        </p:nvGraphicFramePr>
        <p:xfrm>
          <a:off x="574249" y="590714"/>
          <a:ext cx="11162122" cy="4820273"/>
        </p:xfrm>
        <a:graphic>
          <a:graphicData uri="http://schemas.openxmlformats.org/drawingml/2006/table">
            <a:tbl>
              <a:tblPr firstRow="1" bandRow="1">
                <a:tableStyleId>{5940675A-B579-460E-94D1-54222C63F5DA}</a:tableStyleId>
              </a:tblPr>
              <a:tblGrid>
                <a:gridCol w="5581061">
                  <a:extLst>
                    <a:ext uri="{9D8B030D-6E8A-4147-A177-3AD203B41FA5}">
                      <a16:colId xmlns:a16="http://schemas.microsoft.com/office/drawing/2014/main" val="3997041994"/>
                    </a:ext>
                  </a:extLst>
                </a:gridCol>
                <a:gridCol w="5581061">
                  <a:extLst>
                    <a:ext uri="{9D8B030D-6E8A-4147-A177-3AD203B41FA5}">
                      <a16:colId xmlns:a16="http://schemas.microsoft.com/office/drawing/2014/main" val="3441433445"/>
                    </a:ext>
                  </a:extLst>
                </a:gridCol>
              </a:tblGrid>
              <a:tr h="685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Très bien.</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Suggestion d'amélioration de la jovialité, positivité et être orienté client/utilisateur et solutions.</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3102029167"/>
                  </a:ext>
                </a:extLst>
              </a:tr>
              <a:tr h="1860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Je ne suis encore jamais venue au CCE lors d'un spectacle ou d'une expo.</a:t>
                      </a:r>
                    </a:p>
                    <a:p>
                      <a:endParaRPr lang="fr-BE" sz="1600">
                        <a:latin typeface="Tahoma" panose="020B0604030504040204" pitchFamily="34" charset="0"/>
                        <a:ea typeface="Tahoma" panose="020B0604030504040204" pitchFamily="34" charset="0"/>
                        <a:cs typeface="Tahoma" panose="020B0604030504040204" pitchFamily="34" charset="0"/>
                      </a:endParaRP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Passer la lourde porte du Centre culturel est déjà un cap en soi. Une fois la porte passée, on découvre une équipe claquemurée sous des piles de documents et pas toujours très avenante. N'est-il pas possible d'établir un espace d'accueil digne de ce nom, dans lequel le citoyen se sentirait bienvenu et écouté ?</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2735205800"/>
                  </a:ext>
                </a:extLst>
              </a:tr>
              <a:tr h="685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Je ne connais pas les personnes du Centre culturel.</a:t>
                      </a:r>
                    </a:p>
                    <a:p>
                      <a:endParaRPr lang="fr-BE" sz="1600">
                        <a:latin typeface="Tahoma" panose="020B0604030504040204" pitchFamily="34" charset="0"/>
                        <a:ea typeface="Tahoma" panose="020B0604030504040204" pitchFamily="34" charset="0"/>
                        <a:cs typeface="Tahoma" panose="020B0604030504040204" pitchFamily="34" charset="0"/>
                      </a:endParaRP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Il n'y a pas de zone d’accueil, on arrive dans le lieu de travail...</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314967763"/>
                  </a:ext>
                </a:extLst>
              </a:tr>
              <a:tr h="397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Équipe souriante et accueillante ; un vrai plaisir !</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endParaRPr lang="fr-BE" sz="160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784684665"/>
                  </a:ext>
                </a:extLst>
              </a:tr>
              <a:tr h="397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Ouverture, disponibilité, écoute.</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endParaRPr lang="fr-BE" sz="160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242892564"/>
                  </a:ext>
                </a:extLst>
              </a:tr>
              <a:tr h="397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Merci pour votre accueil toujours chaleureux.</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endParaRPr lang="fr-BE" sz="160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75804846"/>
                  </a:ext>
                </a:extLst>
              </a:tr>
              <a:tr h="397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Chaleureux !</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endParaRPr lang="fr-BE" sz="160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28042193"/>
                  </a:ext>
                </a:extLst>
              </a:tr>
            </a:tbl>
          </a:graphicData>
        </a:graphic>
      </p:graphicFrame>
    </p:spTree>
    <p:extLst>
      <p:ext uri="{BB962C8B-B14F-4D97-AF65-F5344CB8AC3E}">
        <p14:creationId xmlns:p14="http://schemas.microsoft.com/office/powerpoint/2010/main" val="8114886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4639DB83-5588-438E-A9E6-F2F23DD01629}"/>
              </a:ext>
            </a:extLst>
          </p:cNvPr>
          <p:cNvSpPr>
            <a:spLocks noGrp="1"/>
          </p:cNvSpPr>
          <p:nvPr>
            <p:ph type="title"/>
          </p:nvPr>
        </p:nvSpPr>
        <p:spPr>
          <a:xfrm>
            <a:off x="2527300" y="1764407"/>
            <a:ext cx="7315200" cy="2310312"/>
          </a:xfrm>
        </p:spPr>
        <p:txBody>
          <a:bodyPr vert="horz" lIns="91440" tIns="45720" rIns="91440" bIns="45720" rtlCol="0" anchor="b">
            <a:normAutofit/>
          </a:bodyPr>
          <a:lstStyle/>
          <a:p>
            <a:pPr algn="ctr"/>
            <a:r>
              <a:rPr lang="en-US" sz="6000" b="1">
                <a:solidFill>
                  <a:schemeClr val="tx2"/>
                </a:solidFill>
                <a:latin typeface="Tahoma"/>
                <a:ea typeface="Tahoma"/>
                <a:cs typeface="Tahoma"/>
              </a:rPr>
              <a:t>7.</a:t>
            </a:r>
            <a:br>
              <a:rPr lang="en-US" sz="6000" b="1" dirty="0">
                <a:solidFill>
                  <a:schemeClr val="tx2"/>
                </a:solidFill>
                <a:latin typeface="Tahoma"/>
                <a:ea typeface="Tahoma"/>
                <a:cs typeface="Tahoma"/>
              </a:rPr>
            </a:br>
            <a:r>
              <a:rPr lang="en-US" sz="6000" b="1">
                <a:solidFill>
                  <a:schemeClr val="tx2"/>
                </a:solidFill>
                <a:latin typeface="Tahoma"/>
                <a:ea typeface="Tahoma"/>
                <a:cs typeface="Tahoma"/>
              </a:rPr>
              <a:t>Un</a:t>
            </a:r>
            <a:r>
              <a:rPr lang="en-US" sz="6000" b="1" kern="1200">
                <a:solidFill>
                  <a:schemeClr val="tx2"/>
                </a:solidFill>
                <a:latin typeface="Tahoma"/>
                <a:ea typeface="Tahoma"/>
                <a:cs typeface="Tahoma"/>
              </a:rPr>
              <a:t> dernier mot</a:t>
            </a:r>
          </a:p>
        </p:txBody>
      </p:sp>
    </p:spTree>
    <p:extLst>
      <p:ext uri="{BB962C8B-B14F-4D97-AF65-F5344CB8AC3E}">
        <p14:creationId xmlns:p14="http://schemas.microsoft.com/office/powerpoint/2010/main" val="282589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0E567-4B62-4811-BEF9-5F99DE242232}"/>
              </a:ext>
            </a:extLst>
          </p:cNvPr>
          <p:cNvSpPr>
            <a:spLocks noGrp="1"/>
          </p:cNvSpPr>
          <p:nvPr>
            <p:ph type="title"/>
          </p:nvPr>
        </p:nvSpPr>
        <p:spPr>
          <a:xfrm>
            <a:off x="289493" y="390934"/>
            <a:ext cx="10543032" cy="869129"/>
          </a:xfrm>
        </p:spPr>
        <p:txBody>
          <a:bodyPr>
            <a:normAutofit fontScale="90000"/>
          </a:bodyPr>
          <a:lstStyle/>
          <a:p>
            <a:r>
              <a:rPr lang="fr-FR" sz="4400">
                <a:latin typeface="Tahoma" panose="020B0604030504040204" pitchFamily="34" charset="0"/>
                <a:ea typeface="Tahoma" panose="020B0604030504040204" pitchFamily="34" charset="0"/>
                <a:cs typeface="Tahoma" panose="020B0604030504040204" pitchFamily="34" charset="0"/>
              </a:rPr>
              <a:t>Répartition tranche d’âge</a:t>
            </a:r>
            <a:br>
              <a:rPr lang="fr-FR"/>
            </a:br>
            <a:endParaRPr lang="fr-BE"/>
          </a:p>
        </p:txBody>
      </p:sp>
      <p:sp>
        <p:nvSpPr>
          <p:cNvPr id="3" name="ZoneTexte 2">
            <a:extLst>
              <a:ext uri="{FF2B5EF4-FFF2-40B4-BE49-F238E27FC236}">
                <a16:creationId xmlns:a16="http://schemas.microsoft.com/office/drawing/2014/main" id="{A12AD997-4164-4E04-9800-152952451D43}"/>
              </a:ext>
            </a:extLst>
          </p:cNvPr>
          <p:cNvSpPr txBox="1"/>
          <p:nvPr/>
        </p:nvSpPr>
        <p:spPr>
          <a:xfrm>
            <a:off x="289493" y="814133"/>
            <a:ext cx="1842171" cy="369332"/>
          </a:xfrm>
          <a:prstGeom prst="rect">
            <a:avLst/>
          </a:prstGeom>
          <a:noFill/>
        </p:spPr>
        <p:txBody>
          <a:bodyPr wrap="none" lIns="91440" tIns="45720" rIns="91440" bIns="45720" rtlCol="0" anchor="t">
            <a:spAutoFit/>
          </a:bodyPr>
          <a:lstStyle/>
          <a:p>
            <a:r>
              <a:rPr lang="fr-FR" sz="1400" b="1">
                <a:latin typeface="Tahoma"/>
                <a:ea typeface="Tahoma"/>
                <a:cs typeface="Tahoma"/>
              </a:rPr>
              <a:t>122/122</a:t>
            </a:r>
            <a:r>
              <a:rPr lang="fr-FR"/>
              <a:t> </a:t>
            </a:r>
            <a:r>
              <a:rPr lang="fr-FR" sz="1400" b="1">
                <a:latin typeface="Tahoma"/>
                <a:ea typeface="Tahoma"/>
                <a:cs typeface="Tahoma"/>
              </a:rPr>
              <a:t>réponses</a:t>
            </a:r>
            <a:endParaRPr lang="fr-BE" sz="1400" b="1">
              <a:latin typeface="Tahoma"/>
              <a:ea typeface="Tahoma"/>
              <a:cs typeface="Tahoma"/>
            </a:endParaRPr>
          </a:p>
        </p:txBody>
      </p:sp>
      <p:pic>
        <p:nvPicPr>
          <p:cNvPr id="5" name="Picture 2">
            <a:extLst>
              <a:ext uri="{FF2B5EF4-FFF2-40B4-BE49-F238E27FC236}">
                <a16:creationId xmlns:a16="http://schemas.microsoft.com/office/drawing/2014/main" id="{0ED88E68-5AA3-4FD8-8378-84EB55D1A0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8390" y="1476199"/>
            <a:ext cx="9725238" cy="465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51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1EA36-D358-4ED7-9430-90A8FE638600}"/>
              </a:ext>
            </a:extLst>
          </p:cNvPr>
          <p:cNvSpPr>
            <a:spLocks noGrp="1"/>
          </p:cNvSpPr>
          <p:nvPr>
            <p:ph type="title"/>
          </p:nvPr>
        </p:nvSpPr>
        <p:spPr>
          <a:xfrm>
            <a:off x="445896" y="170447"/>
            <a:ext cx="10543032" cy="1155116"/>
          </a:xfrm>
        </p:spPr>
        <p:txBody>
          <a:bodyPr>
            <a:normAutofit/>
          </a:bodyPr>
          <a:lstStyle/>
          <a:p>
            <a:r>
              <a:rPr lang="fr-BE" sz="4000">
                <a:latin typeface="Tahoma"/>
                <a:ea typeface="Tahoma"/>
                <a:cs typeface="Tahoma"/>
              </a:rPr>
              <a:t>Ce que les gens disent…</a:t>
            </a:r>
            <a:br>
              <a:rPr lang="fr-BE" sz="4000">
                <a:latin typeface="Tahoma"/>
                <a:ea typeface="Tahoma"/>
                <a:cs typeface="Tahoma"/>
              </a:rPr>
            </a:br>
            <a:r>
              <a:rPr lang="fr-BE" sz="1400" b="1">
                <a:latin typeface="Tahoma"/>
                <a:ea typeface="Tahoma"/>
                <a:cs typeface="Tahoma"/>
              </a:rPr>
              <a:t>33 commentaires</a:t>
            </a:r>
          </a:p>
        </p:txBody>
      </p:sp>
      <p:graphicFrame>
        <p:nvGraphicFramePr>
          <p:cNvPr id="5" name="Tableau 5">
            <a:extLst>
              <a:ext uri="{FF2B5EF4-FFF2-40B4-BE49-F238E27FC236}">
                <a16:creationId xmlns:a16="http://schemas.microsoft.com/office/drawing/2014/main" id="{8D71CAAE-1F46-49F8-838A-A3245CE685F9}"/>
              </a:ext>
            </a:extLst>
          </p:cNvPr>
          <p:cNvGraphicFramePr>
            <a:graphicFrameLocks noGrp="1"/>
          </p:cNvGraphicFramePr>
          <p:nvPr>
            <p:ph idx="1"/>
            <p:extLst>
              <p:ext uri="{D42A27DB-BD31-4B8C-83A1-F6EECF244321}">
                <p14:modId xmlns:p14="http://schemas.microsoft.com/office/powerpoint/2010/main" val="1249943576"/>
              </p:ext>
            </p:extLst>
          </p:nvPr>
        </p:nvGraphicFramePr>
        <p:xfrm>
          <a:off x="445896" y="1325563"/>
          <a:ext cx="11300208" cy="4971541"/>
        </p:xfrm>
        <a:graphic>
          <a:graphicData uri="http://schemas.openxmlformats.org/drawingml/2006/table">
            <a:tbl>
              <a:tblPr firstRow="1" bandRow="1">
                <a:tableStyleId>{5940675A-B579-460E-94D1-54222C63F5DA}</a:tableStyleId>
              </a:tblPr>
              <a:tblGrid>
                <a:gridCol w="5650104">
                  <a:extLst>
                    <a:ext uri="{9D8B030D-6E8A-4147-A177-3AD203B41FA5}">
                      <a16:colId xmlns:a16="http://schemas.microsoft.com/office/drawing/2014/main" val="712212661"/>
                    </a:ext>
                  </a:extLst>
                </a:gridCol>
                <a:gridCol w="5650104">
                  <a:extLst>
                    <a:ext uri="{9D8B030D-6E8A-4147-A177-3AD203B41FA5}">
                      <a16:colId xmlns:a16="http://schemas.microsoft.com/office/drawing/2014/main" val="3250031863"/>
                    </a:ext>
                  </a:extLst>
                </a:gridCol>
              </a:tblGrid>
              <a:tr h="401463">
                <a:tc>
                  <a:txBody>
                    <a:bodyPr/>
                    <a:lstStyle/>
                    <a:p>
                      <a:r>
                        <a:rPr lang="fr-BE" b="1">
                          <a:latin typeface="Tahoma"/>
                        </a:rPr>
                        <a:t>Avis positifs ou neutres</a:t>
                      </a:r>
                    </a:p>
                  </a:txBody>
                  <a:tcPr>
                    <a:solidFill>
                      <a:srgbClr val="92D050"/>
                    </a:solidFill>
                  </a:tcPr>
                </a:tc>
                <a:tc>
                  <a:txBody>
                    <a:bodyPr/>
                    <a:lstStyle/>
                    <a:p>
                      <a:r>
                        <a:rPr lang="fr-BE" b="1">
                          <a:latin typeface="Tahoma"/>
                        </a:rPr>
                        <a:t>Avis négatifs</a:t>
                      </a:r>
                    </a:p>
                  </a:txBody>
                  <a:tcPr>
                    <a:solidFill>
                      <a:srgbClr val="FD5D55"/>
                    </a:solidFill>
                  </a:tcPr>
                </a:tc>
                <a:extLst>
                  <a:ext uri="{0D108BD9-81ED-4DB2-BD59-A6C34878D82A}">
                    <a16:rowId xmlns:a16="http://schemas.microsoft.com/office/drawing/2014/main" val="3837890479"/>
                  </a:ext>
                </a:extLst>
              </a:tr>
              <a:tr h="401463">
                <a:tc gridSpan="2">
                  <a:txBody>
                    <a:bodyPr/>
                    <a:lstStyle/>
                    <a:p>
                      <a:pPr algn="ctr"/>
                      <a:r>
                        <a:rPr lang="fr-BE" b="1">
                          <a:latin typeface="Tahoma"/>
                        </a:rPr>
                        <a:t>A propos de l’enquête </a:t>
                      </a:r>
                    </a:p>
                  </a:txBody>
                  <a:tcPr/>
                </a:tc>
                <a:tc hMerge="1">
                  <a:txBody>
                    <a:bodyPr/>
                    <a:lstStyle/>
                    <a:p>
                      <a:endParaRPr lang="fr-BE"/>
                    </a:p>
                  </a:txBody>
                  <a:tcPr/>
                </a:tc>
                <a:extLst>
                  <a:ext uri="{0D108BD9-81ED-4DB2-BD59-A6C34878D82A}">
                    <a16:rowId xmlns:a16="http://schemas.microsoft.com/office/drawing/2014/main" val="115874719"/>
                  </a:ext>
                </a:extLst>
              </a:tr>
              <a:tr h="1286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mn-ea"/>
                          <a:cs typeface="+mn-cs"/>
                        </a:rPr>
                        <a:t>Enquête peu longue mais très bien rédigée ! Cela m’a rendu curieuse et serai attentive à vos activités.</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sz="1600" kern="1200">
                          <a:solidFill>
                            <a:schemeClr val="tx1"/>
                          </a:solidFill>
                          <a:effectLst/>
                          <a:latin typeface="Tahoma"/>
                          <a:ea typeface="+mn-ea"/>
                          <a:cs typeface="+mn-cs"/>
                        </a:rPr>
                        <a:t>Enquête réservée à une élite et pas accessible aux citoyens dans ses termes, sans tenir compte de la fracture numérique. Insuffisante à répondre au décret et établir votre plan d'action. </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2051403240"/>
                  </a:ext>
                </a:extLst>
              </a:tr>
              <a:tr h="692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mn-ea"/>
                          <a:cs typeface="+mn-cs"/>
                        </a:rPr>
                        <a:t>Merci pour cette enquête qui j'espère permettra un nouvel élan culturel.</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endParaRPr lang="fr-BE" sz="1600">
                        <a:latin typeface="Tahoma"/>
                      </a:endParaRPr>
                    </a:p>
                  </a:txBody>
                  <a:tcPr/>
                </a:tc>
                <a:extLst>
                  <a:ext uri="{0D108BD9-81ED-4DB2-BD59-A6C34878D82A}">
                    <a16:rowId xmlns:a16="http://schemas.microsoft.com/office/drawing/2014/main" val="4278269730"/>
                  </a:ext>
                </a:extLst>
              </a:tr>
              <a:tr h="401463">
                <a:tc gridSpan="2">
                  <a:txBody>
                    <a:bodyPr/>
                    <a:lstStyle/>
                    <a:p>
                      <a:pPr algn="ctr"/>
                      <a:r>
                        <a:rPr lang="fr-BE" b="1">
                          <a:latin typeface="Tahoma"/>
                        </a:rPr>
                        <a:t>A propos des infrastructures</a:t>
                      </a:r>
                    </a:p>
                  </a:txBody>
                  <a:tcPr/>
                </a:tc>
                <a:tc hMerge="1">
                  <a:txBody>
                    <a:bodyPr/>
                    <a:lstStyle/>
                    <a:p>
                      <a:endParaRPr lang="fr-BE"/>
                    </a:p>
                  </a:txBody>
                  <a:tcPr/>
                </a:tc>
                <a:extLst>
                  <a:ext uri="{0D108BD9-81ED-4DB2-BD59-A6C34878D82A}">
                    <a16:rowId xmlns:a16="http://schemas.microsoft.com/office/drawing/2014/main" val="347181339"/>
                  </a:ext>
                </a:extLst>
              </a:tr>
              <a:tr h="692936">
                <a:tc>
                  <a:txBody>
                    <a:bodyPr/>
                    <a:lstStyle/>
                    <a:p>
                      <a:endParaRPr lang="fr-BE" sz="1600">
                        <a:latin typeface="Tahoma"/>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sz="1600" kern="1200">
                          <a:solidFill>
                            <a:schemeClr val="tx1"/>
                          </a:solidFill>
                          <a:effectLst/>
                          <a:latin typeface="Tahoma"/>
                          <a:ea typeface="+mn-ea"/>
                          <a:cs typeface="+mn-cs"/>
                        </a:rPr>
                        <a:t>La Ville d'Enghien devrait mettre une salle de spectacle à la hauteur des efforts de l'équipe.</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598884327"/>
                  </a:ext>
                </a:extLst>
              </a:tr>
              <a:tr h="692936">
                <a:tc>
                  <a:txBody>
                    <a:bodyPr/>
                    <a:lstStyle/>
                    <a:p>
                      <a:endParaRPr lang="fr-BE" sz="1600">
                        <a:latin typeface="Tahom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mn-ea"/>
                          <a:cs typeface="+mn-cs"/>
                        </a:rPr>
                        <a:t>Il est dommage que les infrastructures ne suivent pas toujours.</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1386871664"/>
                  </a:ext>
                </a:extLst>
              </a:tr>
              <a:tr h="401463">
                <a:tc>
                  <a:txBody>
                    <a:bodyPr/>
                    <a:lstStyle/>
                    <a:p>
                      <a:endParaRPr lang="fr-BE" sz="1600">
                        <a:latin typeface="Tahom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mn-ea"/>
                          <a:cs typeface="+mn-cs"/>
                        </a:rPr>
                        <a:t>A quand une salle de spectacle digne de ce nom ?</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3539223913"/>
                  </a:ext>
                </a:extLst>
              </a:tr>
            </a:tbl>
          </a:graphicData>
        </a:graphic>
      </p:graphicFrame>
    </p:spTree>
    <p:extLst>
      <p:ext uri="{BB962C8B-B14F-4D97-AF65-F5344CB8AC3E}">
        <p14:creationId xmlns:p14="http://schemas.microsoft.com/office/powerpoint/2010/main" val="27146374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ED993B0A-3FB3-4733-8A27-7AF08C80BA89}"/>
              </a:ext>
            </a:extLst>
          </p:cNvPr>
          <p:cNvGraphicFramePr>
            <a:graphicFrameLocks noGrp="1"/>
          </p:cNvGraphicFramePr>
          <p:nvPr>
            <p:ph idx="1"/>
            <p:extLst>
              <p:ext uri="{D42A27DB-BD31-4B8C-83A1-F6EECF244321}">
                <p14:modId xmlns:p14="http://schemas.microsoft.com/office/powerpoint/2010/main" val="4294877090"/>
              </p:ext>
            </p:extLst>
          </p:nvPr>
        </p:nvGraphicFramePr>
        <p:xfrm>
          <a:off x="465666" y="279400"/>
          <a:ext cx="11326238" cy="6052120"/>
        </p:xfrm>
        <a:graphic>
          <a:graphicData uri="http://schemas.openxmlformats.org/drawingml/2006/table">
            <a:tbl>
              <a:tblPr firstRow="1" bandRow="1">
                <a:tableStyleId>{5940675A-B579-460E-94D1-54222C63F5DA}</a:tableStyleId>
              </a:tblPr>
              <a:tblGrid>
                <a:gridCol w="5663119">
                  <a:extLst>
                    <a:ext uri="{9D8B030D-6E8A-4147-A177-3AD203B41FA5}">
                      <a16:colId xmlns:a16="http://schemas.microsoft.com/office/drawing/2014/main" val="1182944587"/>
                    </a:ext>
                  </a:extLst>
                </a:gridCol>
                <a:gridCol w="5663119">
                  <a:extLst>
                    <a:ext uri="{9D8B030D-6E8A-4147-A177-3AD203B41FA5}">
                      <a16:colId xmlns:a16="http://schemas.microsoft.com/office/drawing/2014/main" val="3341370299"/>
                    </a:ext>
                  </a:extLst>
                </a:gridCol>
              </a:tblGrid>
              <a:tr h="42449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1">
                          <a:latin typeface="Tahoma"/>
                        </a:rPr>
                        <a:t>A propos du soutien de la ville, des finances et de la politique culturelle</a:t>
                      </a:r>
                    </a:p>
                  </a:txBody>
                  <a:tcPr/>
                </a:tc>
                <a:tc hMerge="1">
                  <a:txBody>
                    <a:bodyPr/>
                    <a:lstStyle/>
                    <a:p>
                      <a:endParaRPr lang="fr-BE"/>
                    </a:p>
                  </a:txBody>
                  <a:tcPr/>
                </a:tc>
                <a:extLst>
                  <a:ext uri="{0D108BD9-81ED-4DB2-BD59-A6C34878D82A}">
                    <a16:rowId xmlns:a16="http://schemas.microsoft.com/office/drawing/2014/main" val="2173813786"/>
                  </a:ext>
                </a:extLst>
              </a:tr>
              <a:tr h="1661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mn-ea"/>
                          <a:cs typeface="+mn-cs"/>
                        </a:rPr>
                        <a:t>Il viendra un temps où le culturel sera replacé à sa juste valeur.</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r>
                        <a:rPr lang="fr-BE" sz="1600" kern="1200">
                          <a:solidFill>
                            <a:schemeClr val="tx1"/>
                          </a:solidFill>
                          <a:effectLst/>
                          <a:latin typeface="Tahoma"/>
                          <a:ea typeface="+mn-ea"/>
                          <a:cs typeface="+mn-cs"/>
                        </a:rPr>
                        <a:t>C'est sûr qu'il faut promouvoir nos trésors enghiennois mais pas à n'importe quel prix ! Genre Équinoxe et ce fameux festival </a:t>
                      </a:r>
                      <a:r>
                        <a:rPr lang="fr-BE" sz="1600" kern="1200" err="1">
                          <a:solidFill>
                            <a:schemeClr val="tx1"/>
                          </a:solidFill>
                          <a:effectLst/>
                          <a:latin typeface="Tahoma"/>
                          <a:ea typeface="+mn-ea"/>
                          <a:cs typeface="+mn-cs"/>
                        </a:rPr>
                        <a:t>LaSemo</a:t>
                      </a:r>
                      <a:r>
                        <a:rPr lang="fr-BE" sz="1600" kern="1200">
                          <a:solidFill>
                            <a:schemeClr val="tx1"/>
                          </a:solidFill>
                          <a:effectLst/>
                          <a:latin typeface="Tahoma"/>
                          <a:ea typeface="+mn-ea"/>
                          <a:cs typeface="+mn-cs"/>
                        </a:rPr>
                        <a:t> qui donne une image loufoque de la ville. Ce n'est pas de la culture ce truc-là.</a:t>
                      </a:r>
                      <a:endParaRPr lang="fr-BE" sz="1600">
                        <a:latin typeface="Tahoma"/>
                      </a:endParaRP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3128194369"/>
                  </a:ext>
                </a:extLst>
              </a:tr>
              <a:tr h="1043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mn-ea"/>
                          <a:cs typeface="+mn-cs"/>
                        </a:rPr>
                        <a:t>Je suis pour la promotion de la culture et promouvoir nos trésors enghiennois mais…</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r>
                        <a:rPr lang="fr-BE" sz="1600" kern="1200">
                          <a:solidFill>
                            <a:schemeClr val="tx1"/>
                          </a:solidFill>
                          <a:effectLst/>
                          <a:latin typeface="Tahoma"/>
                          <a:ea typeface="+mn-ea"/>
                          <a:cs typeface="+mn-cs"/>
                        </a:rPr>
                        <a:t>En ce qui concerne Equinoxe je doute que la création d'un folklore artificiel intéresse d'autres personnes que les enghiennois.</a:t>
                      </a:r>
                      <a:endParaRPr lang="fr-BE" sz="1600">
                        <a:latin typeface="Tahoma"/>
                      </a:endParaRP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3222490782"/>
                  </a:ext>
                </a:extLst>
              </a:tr>
              <a:tr h="1043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mn-ea"/>
                          <a:cs typeface="+mn-cs"/>
                        </a:rPr>
                        <a:t>La commune devrait soutenir activement le CC et mettre en place une politique culturelle d'envergure avec des moyens suffisants.</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endParaRPr lang="fr-BE" sz="1600">
                        <a:latin typeface="Tahoma"/>
                      </a:endParaRPr>
                    </a:p>
                  </a:txBody>
                  <a:tcPr/>
                </a:tc>
                <a:extLst>
                  <a:ext uri="{0D108BD9-81ED-4DB2-BD59-A6C34878D82A}">
                    <a16:rowId xmlns:a16="http://schemas.microsoft.com/office/drawing/2014/main" val="312041988"/>
                  </a:ext>
                </a:extLst>
              </a:tr>
              <a:tr h="727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mn-ea"/>
                          <a:cs typeface="+mn-cs"/>
                        </a:rPr>
                        <a:t>Je pense que la ville pourrait plus collaborer avec le centre.</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endParaRPr lang="fr-BE" sz="1600">
                        <a:latin typeface="Tahoma"/>
                      </a:endParaRPr>
                    </a:p>
                  </a:txBody>
                  <a:tcPr/>
                </a:tc>
                <a:extLst>
                  <a:ext uri="{0D108BD9-81ED-4DB2-BD59-A6C34878D82A}">
                    <a16:rowId xmlns:a16="http://schemas.microsoft.com/office/drawing/2014/main" val="706248472"/>
                  </a:ext>
                </a:extLst>
              </a:tr>
              <a:tr h="424497">
                <a:tc gridSpan="2">
                  <a:txBody>
                    <a:bodyPr/>
                    <a:lstStyle/>
                    <a:p>
                      <a:pPr algn="ctr"/>
                      <a:r>
                        <a:rPr lang="fr-BE" b="1">
                          <a:latin typeface="Tahoma"/>
                        </a:rPr>
                        <a:t>A propos de la communication</a:t>
                      </a:r>
                    </a:p>
                  </a:txBody>
                  <a:tcPr/>
                </a:tc>
                <a:tc hMerge="1">
                  <a:txBody>
                    <a:bodyPr/>
                    <a:lstStyle/>
                    <a:p>
                      <a:endParaRPr lang="fr-BE"/>
                    </a:p>
                  </a:txBody>
                  <a:tcPr/>
                </a:tc>
                <a:extLst>
                  <a:ext uri="{0D108BD9-81ED-4DB2-BD59-A6C34878D82A}">
                    <a16:rowId xmlns:a16="http://schemas.microsoft.com/office/drawing/2014/main" val="316682721"/>
                  </a:ext>
                </a:extLst>
              </a:tr>
              <a:tr h="727710">
                <a:tc>
                  <a:txBody>
                    <a:bodyPr/>
                    <a:lstStyle/>
                    <a:p>
                      <a:endParaRPr lang="fr-BE" sz="1600">
                        <a:latin typeface="Tahom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mn-ea"/>
                          <a:cs typeface="+mn-cs"/>
                        </a:rPr>
                        <a:t>Rendre les communications écrites plus modernes et plus attrayantes (couleurs, polices de caractères, etc.)</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2524473801"/>
                  </a:ext>
                </a:extLst>
              </a:tr>
            </a:tbl>
          </a:graphicData>
        </a:graphic>
      </p:graphicFrame>
    </p:spTree>
    <p:extLst>
      <p:ext uri="{BB962C8B-B14F-4D97-AF65-F5344CB8AC3E}">
        <p14:creationId xmlns:p14="http://schemas.microsoft.com/office/powerpoint/2010/main" val="30587262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647989E7-B3A8-4940-9EA9-25995CA5C577}"/>
              </a:ext>
            </a:extLst>
          </p:cNvPr>
          <p:cNvGraphicFramePr>
            <a:graphicFrameLocks noGrp="1"/>
          </p:cNvGraphicFramePr>
          <p:nvPr>
            <p:ph idx="1"/>
            <p:extLst>
              <p:ext uri="{D42A27DB-BD31-4B8C-83A1-F6EECF244321}">
                <p14:modId xmlns:p14="http://schemas.microsoft.com/office/powerpoint/2010/main" val="2304082200"/>
              </p:ext>
            </p:extLst>
          </p:nvPr>
        </p:nvGraphicFramePr>
        <p:xfrm>
          <a:off x="254000" y="262466"/>
          <a:ext cx="11447722" cy="6446077"/>
        </p:xfrm>
        <a:graphic>
          <a:graphicData uri="http://schemas.openxmlformats.org/drawingml/2006/table">
            <a:tbl>
              <a:tblPr firstRow="1" bandRow="1">
                <a:tableStyleId>{5940675A-B579-460E-94D1-54222C63F5DA}</a:tableStyleId>
              </a:tblPr>
              <a:tblGrid>
                <a:gridCol w="5723861">
                  <a:extLst>
                    <a:ext uri="{9D8B030D-6E8A-4147-A177-3AD203B41FA5}">
                      <a16:colId xmlns:a16="http://schemas.microsoft.com/office/drawing/2014/main" val="4017238906"/>
                    </a:ext>
                  </a:extLst>
                </a:gridCol>
                <a:gridCol w="5723861">
                  <a:extLst>
                    <a:ext uri="{9D8B030D-6E8A-4147-A177-3AD203B41FA5}">
                      <a16:colId xmlns:a16="http://schemas.microsoft.com/office/drawing/2014/main" val="2523001180"/>
                    </a:ext>
                  </a:extLst>
                </a:gridCol>
              </a:tblGrid>
              <a:tr h="410723">
                <a:tc gridSpan="2">
                  <a:txBody>
                    <a:bodyPr/>
                    <a:lstStyle/>
                    <a:p>
                      <a:pPr algn="ctr"/>
                      <a:r>
                        <a:rPr lang="fr-BE" b="1">
                          <a:latin typeface="Tahoma"/>
                        </a:rPr>
                        <a:t>A propos de l’accueil et du travail de l’équipe</a:t>
                      </a:r>
                    </a:p>
                  </a:txBody>
                  <a:tcPr/>
                </a:tc>
                <a:tc hMerge="1">
                  <a:txBody>
                    <a:bodyPr/>
                    <a:lstStyle/>
                    <a:p>
                      <a:endParaRPr lang="fr-BE"/>
                    </a:p>
                  </a:txBody>
                  <a:tcPr/>
                </a:tc>
                <a:extLst>
                  <a:ext uri="{0D108BD9-81ED-4DB2-BD59-A6C34878D82A}">
                    <a16:rowId xmlns:a16="http://schemas.microsoft.com/office/drawing/2014/main" val="893548433"/>
                  </a:ext>
                </a:extLst>
              </a:tr>
              <a:tr h="1003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kern="1200">
                          <a:solidFill>
                            <a:schemeClr val="tx1"/>
                          </a:solidFill>
                          <a:effectLst/>
                          <a:latin typeface="Tahoma"/>
                          <a:ea typeface="+mn-ea"/>
                          <a:cs typeface="+mn-cs"/>
                        </a:rPr>
                        <a:t>Continuez comme ça...</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kern="1200">
                          <a:solidFill>
                            <a:schemeClr val="tx1"/>
                          </a:solidFill>
                          <a:effectLst/>
                          <a:latin typeface="Tahoma"/>
                          <a:ea typeface="+mn-ea"/>
                          <a:cs typeface="+mn-cs"/>
                        </a:rPr>
                        <a:t>Même si cela ne dépend pas du CC, il est parfois dommage de ne pas trouver de bar ouvert après un spectacle...</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3371417820"/>
                  </a:ext>
                </a:extLst>
              </a:tr>
              <a:tr h="707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kern="1200">
                          <a:solidFill>
                            <a:schemeClr val="tx1"/>
                          </a:solidFill>
                          <a:effectLst/>
                          <a:latin typeface="Tahoma"/>
                          <a:ea typeface="+mn-ea"/>
                          <a:cs typeface="+mn-cs"/>
                        </a:rPr>
                        <a:t>Courage pour ces temps difficiles.</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kern="1200">
                          <a:solidFill>
                            <a:schemeClr val="tx1"/>
                          </a:solidFill>
                          <a:effectLst/>
                          <a:latin typeface="Tahoma"/>
                          <a:ea typeface="+mn-ea"/>
                          <a:cs typeface="+mn-cs"/>
                        </a:rPr>
                        <a:t>Si on ne connaît pas des personnes du centre, on peut se sentir isolé.</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802594916"/>
                  </a:ext>
                </a:extLst>
              </a:tr>
              <a:tr h="707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kern="1200">
                          <a:solidFill>
                            <a:schemeClr val="tx1"/>
                          </a:solidFill>
                          <a:effectLst/>
                          <a:latin typeface="Tahoma"/>
                          <a:ea typeface="+mn-ea"/>
                          <a:cs typeface="+mn-cs"/>
                        </a:rPr>
                        <a:t>Investissement passionné.</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kern="1200">
                          <a:solidFill>
                            <a:schemeClr val="tx1"/>
                          </a:solidFill>
                          <a:effectLst/>
                          <a:latin typeface="Tahoma"/>
                          <a:ea typeface="+mn-ea"/>
                          <a:cs typeface="+mn-cs"/>
                        </a:rPr>
                        <a:t>Je trouve que dans ce genre d'activités, la passion doit être présente et je ne la retrouve pas toujours.</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1635281403"/>
                  </a:ext>
                </a:extLst>
              </a:tr>
              <a:tr h="410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kern="1200">
                          <a:solidFill>
                            <a:schemeClr val="tx1"/>
                          </a:solidFill>
                          <a:effectLst/>
                          <a:latin typeface="Tahoma"/>
                          <a:ea typeface="+mn-ea"/>
                          <a:cs typeface="+mn-cs"/>
                        </a:rPr>
                        <a:t>Merci de continuer à dynamiser la culture à Enghien.</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endParaRPr lang="fr-BE">
                        <a:latin typeface="Tahoma"/>
                      </a:endParaRPr>
                    </a:p>
                  </a:txBody>
                  <a:tcPr/>
                </a:tc>
                <a:extLst>
                  <a:ext uri="{0D108BD9-81ED-4DB2-BD59-A6C34878D82A}">
                    <a16:rowId xmlns:a16="http://schemas.microsoft.com/office/drawing/2014/main" val="2103527980"/>
                  </a:ext>
                </a:extLst>
              </a:tr>
              <a:tr h="410723">
                <a:tc>
                  <a:txBody>
                    <a:bodyPr/>
                    <a:lstStyle/>
                    <a:p>
                      <a:pPr marL="0" marR="0" lvl="0" indent="0" algn="l" rtl="0" eaLnBrk="1" fontAlgn="auto" latinLnBrk="0" hangingPunct="1">
                        <a:lnSpc>
                          <a:spcPct val="100000"/>
                        </a:lnSpc>
                        <a:spcBef>
                          <a:spcPts val="0"/>
                        </a:spcBef>
                        <a:spcAft>
                          <a:spcPts val="0"/>
                        </a:spcAft>
                        <a:buClrTx/>
                        <a:buSzTx/>
                        <a:buFontTx/>
                        <a:buNone/>
                      </a:pPr>
                      <a:r>
                        <a:rPr lang="fr-BE" sz="1800" kern="1200">
                          <a:solidFill>
                            <a:schemeClr val="tx1"/>
                          </a:solidFill>
                          <a:effectLst/>
                          <a:latin typeface="Tahoma"/>
                          <a:ea typeface="+mn-ea"/>
                          <a:cs typeface="+mn-cs"/>
                        </a:rPr>
                        <a:t>Bravo pour tous vos efforts. </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endParaRPr lang="fr-BE">
                        <a:latin typeface="Tahoma"/>
                      </a:endParaRPr>
                    </a:p>
                  </a:txBody>
                  <a:tcPr/>
                </a:tc>
                <a:extLst>
                  <a:ext uri="{0D108BD9-81ED-4DB2-BD59-A6C34878D82A}">
                    <a16:rowId xmlns:a16="http://schemas.microsoft.com/office/drawing/2014/main" val="126989173"/>
                  </a:ext>
                </a:extLst>
              </a:tr>
              <a:tr h="707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kern="1200">
                          <a:solidFill>
                            <a:schemeClr val="tx1"/>
                          </a:solidFill>
                          <a:effectLst/>
                          <a:latin typeface="Tahoma"/>
                          <a:ea typeface="+mn-ea"/>
                          <a:cs typeface="+mn-cs"/>
                        </a:rPr>
                        <a:t>Le centre culturel est endroit vraiment chaleureux avec des gens bienveillants et très sympathiques !!!</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endParaRPr lang="fr-BE">
                        <a:latin typeface="Tahoma"/>
                      </a:endParaRPr>
                    </a:p>
                  </a:txBody>
                  <a:tcPr/>
                </a:tc>
                <a:extLst>
                  <a:ext uri="{0D108BD9-81ED-4DB2-BD59-A6C34878D82A}">
                    <a16:rowId xmlns:a16="http://schemas.microsoft.com/office/drawing/2014/main" val="4047475453"/>
                  </a:ext>
                </a:extLst>
              </a:tr>
              <a:tr h="410723">
                <a:tc gridSpan="2">
                  <a:txBody>
                    <a:bodyPr/>
                    <a:lstStyle/>
                    <a:p>
                      <a:pPr algn="ctr"/>
                      <a:r>
                        <a:rPr lang="fr-BE" b="1">
                          <a:latin typeface="Tahoma"/>
                        </a:rPr>
                        <a:t>A propos des projets, des actions, des missions et de la programmation</a:t>
                      </a:r>
                    </a:p>
                  </a:txBody>
                  <a:tcPr/>
                </a:tc>
                <a:tc hMerge="1">
                  <a:txBody>
                    <a:bodyPr/>
                    <a:lstStyle/>
                    <a:p>
                      <a:endParaRPr lang="fr-BE"/>
                    </a:p>
                  </a:txBody>
                  <a:tcPr/>
                </a:tc>
                <a:extLst>
                  <a:ext uri="{0D108BD9-81ED-4DB2-BD59-A6C34878D82A}">
                    <a16:rowId xmlns:a16="http://schemas.microsoft.com/office/drawing/2014/main" val="3198531578"/>
                  </a:ext>
                </a:extLst>
              </a:tr>
              <a:tr h="1266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kern="1200">
                          <a:solidFill>
                            <a:schemeClr val="tx1"/>
                          </a:solidFill>
                          <a:effectLst/>
                          <a:latin typeface="Tahoma"/>
                          <a:ea typeface="+mn-ea"/>
                          <a:cs typeface="+mn-cs"/>
                        </a:rPr>
                        <a:t>Projets intéressants.</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kern="1200">
                          <a:solidFill>
                            <a:schemeClr val="tx1"/>
                          </a:solidFill>
                          <a:effectLst/>
                          <a:latin typeface="Tahoma"/>
                          <a:ea typeface="+mn-ea"/>
                          <a:cs typeface="+mn-cs"/>
                        </a:rPr>
                        <a:t>D'un point de vue général, tout manque un peu de fun et de gaieté. Le ressenti est qu'ici, on fait de la culture sérieuse (même si dans les faits, ce n'est pas toujours le cas).</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4188084447"/>
                  </a:ext>
                </a:extLst>
              </a:tr>
              <a:tr h="410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kern="1200">
                          <a:solidFill>
                            <a:schemeClr val="tx1"/>
                          </a:solidFill>
                          <a:effectLst/>
                          <a:latin typeface="Tahoma"/>
                          <a:ea typeface="+mn-ea"/>
                          <a:cs typeface="+mn-cs"/>
                        </a:rPr>
                        <a:t>Hâte que votre programmation théâtrale reprenne.</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kern="1200">
                          <a:solidFill>
                            <a:schemeClr val="tx1"/>
                          </a:solidFill>
                          <a:effectLst/>
                          <a:latin typeface="Tahoma"/>
                          <a:ea typeface="+mn-ea"/>
                          <a:cs typeface="+mn-cs"/>
                        </a:rPr>
                        <a:t>Il faut aller plus vers les gens.</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1897562166"/>
                  </a:ext>
                </a:extLst>
              </a:tr>
            </a:tbl>
          </a:graphicData>
        </a:graphic>
      </p:graphicFrame>
    </p:spTree>
    <p:extLst>
      <p:ext uri="{BB962C8B-B14F-4D97-AF65-F5344CB8AC3E}">
        <p14:creationId xmlns:p14="http://schemas.microsoft.com/office/powerpoint/2010/main" val="4091686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BEE08C22-7B00-4DE3-AAB2-3EAFC2458D5D}"/>
              </a:ext>
            </a:extLst>
          </p:cNvPr>
          <p:cNvGraphicFramePr>
            <a:graphicFrameLocks noGrp="1"/>
          </p:cNvGraphicFramePr>
          <p:nvPr>
            <p:ph idx="1"/>
            <p:extLst>
              <p:ext uri="{D42A27DB-BD31-4B8C-83A1-F6EECF244321}">
                <p14:modId xmlns:p14="http://schemas.microsoft.com/office/powerpoint/2010/main" val="2030562953"/>
              </p:ext>
            </p:extLst>
          </p:nvPr>
        </p:nvGraphicFramePr>
        <p:xfrm>
          <a:off x="423333" y="482600"/>
          <a:ext cx="11344028" cy="5362378"/>
        </p:xfrm>
        <a:graphic>
          <a:graphicData uri="http://schemas.openxmlformats.org/drawingml/2006/table">
            <a:tbl>
              <a:tblPr firstRow="1" bandRow="1">
                <a:tableStyleId>{5940675A-B579-460E-94D1-54222C63F5DA}</a:tableStyleId>
              </a:tblPr>
              <a:tblGrid>
                <a:gridCol w="5672014">
                  <a:extLst>
                    <a:ext uri="{9D8B030D-6E8A-4147-A177-3AD203B41FA5}">
                      <a16:colId xmlns:a16="http://schemas.microsoft.com/office/drawing/2014/main" val="1441311367"/>
                    </a:ext>
                  </a:extLst>
                </a:gridCol>
                <a:gridCol w="5672014">
                  <a:extLst>
                    <a:ext uri="{9D8B030D-6E8A-4147-A177-3AD203B41FA5}">
                      <a16:colId xmlns:a16="http://schemas.microsoft.com/office/drawing/2014/main" val="771884601"/>
                    </a:ext>
                  </a:extLst>
                </a:gridCol>
              </a:tblGrid>
              <a:tr h="1636183">
                <a:tc>
                  <a:txBody>
                    <a:bodyPr/>
                    <a:lstStyle/>
                    <a:p>
                      <a:pPr lvl="0"/>
                      <a:r>
                        <a:rPr lang="fr-BE" sz="1600" kern="1200">
                          <a:solidFill>
                            <a:schemeClr val="tx1"/>
                          </a:solidFill>
                          <a:effectLst/>
                          <a:latin typeface="Tahoma"/>
                          <a:ea typeface="+mn-ea"/>
                          <a:cs typeface="+mn-cs"/>
                        </a:rPr>
                        <a:t>Être partenaire des changements sociaux en cours, susciter les débats, être proactifs et sortir des sentiers battus. La jeunesse est à la recherche d'autres choses, d'autres médias, d'autres questionnements.</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mn-ea"/>
                          <a:cs typeface="+mn-cs"/>
                        </a:rPr>
                        <a:t>Il est temps que les choses bougent, seuls les copains ou parents de participants se mobilisent... Tout fonctionne en cercle fermé. Les seuls spectacles qui ont du succès sont ceux en commun avec l’abonnement de Ath.</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2294140670"/>
                  </a:ext>
                </a:extLst>
              </a:tr>
              <a:tr h="1564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mn-ea"/>
                          <a:cs typeface="+mn-cs"/>
                        </a:rPr>
                        <a:t>Continuer à proposer des spectacles de qualité et promouvoir les artistes, petites formations théâtrales et musicales et le jeune public.</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fr-BE" sz="1600" kern="1200">
                          <a:solidFill>
                            <a:schemeClr val="tx1"/>
                          </a:solidFill>
                          <a:effectLst/>
                          <a:latin typeface="Tahoma"/>
                          <a:ea typeface="+mn-ea"/>
                          <a:cs typeface="+mn-cs"/>
                        </a:rPr>
                        <a:t>Le centre culturel a le devoir d’aller vers le citoyen et ce devoir n'est pas rempli à l'heure actuelle. Pas de curiosité, pas de projets participatifs, pas d'engouement, de l’entre-soi et de la complaisance. </a:t>
                      </a:r>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3403756813"/>
                  </a:ext>
                </a:extLst>
              </a:tr>
              <a:tr h="8360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mn-ea"/>
                          <a:cs typeface="+mn-cs"/>
                        </a:rPr>
                        <a:t>Bravo pour les balades contées d'une grande qualité et les ateliers théâtre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600" kern="1200">
                        <a:solidFill>
                          <a:schemeClr val="tx1"/>
                        </a:solidFill>
                        <a:effectLst/>
                        <a:latin typeface="Tahoma"/>
                        <a:ea typeface="+mn-ea"/>
                        <a:cs typeface="+mn-cs"/>
                      </a:endParaRP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lvl="0">
                        <a:buNone/>
                      </a:pPr>
                      <a:r>
                        <a:rPr lang="fr-BE" sz="1600" b="0" i="0" u="none" strike="noStrike" noProof="0">
                          <a:solidFill>
                            <a:schemeClr val="tx1"/>
                          </a:solidFill>
                          <a:latin typeface="Tahoma"/>
                        </a:rPr>
                        <a:t>Il est grand temps que le Centre culturel questionne ses projets.</a:t>
                      </a:r>
                      <a:endParaRPr lang="fr-FR" sz="1600"/>
                    </a:p>
                  </a:txBody>
                  <a:tcPr>
                    <a:gradFill flip="none" rotWithShape="1">
                      <a:gsLst>
                        <a:gs pos="0">
                          <a:srgbClr val="FD5D55">
                            <a:tint val="66000"/>
                            <a:satMod val="160000"/>
                          </a:srgbClr>
                        </a:gs>
                        <a:gs pos="50000">
                          <a:srgbClr val="FD5D55">
                            <a:tint val="44500"/>
                            <a:satMod val="160000"/>
                          </a:srgbClr>
                        </a:gs>
                        <a:gs pos="100000">
                          <a:srgbClr val="FD5D55">
                            <a:tint val="23500"/>
                            <a:satMod val="160000"/>
                          </a:srgbClr>
                        </a:gs>
                      </a:gsLst>
                      <a:lin ang="18900000" scaled="1"/>
                      <a:tileRect/>
                    </a:gradFill>
                  </a:tcPr>
                </a:tc>
                <a:extLst>
                  <a:ext uri="{0D108BD9-81ED-4DB2-BD59-A6C34878D82A}">
                    <a16:rowId xmlns:a16="http://schemas.microsoft.com/office/drawing/2014/main" val="3806366258"/>
                  </a:ext>
                </a:extLst>
              </a:tr>
              <a:tr h="8360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mn-ea"/>
                          <a:cs typeface="+mn-cs"/>
                        </a:rPr>
                        <a:t>Merci pour vos efforts et votre offre diversifiées.</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endParaRPr lang="fr-BE" sz="1600">
                        <a:latin typeface="Tahoma"/>
                      </a:endParaRPr>
                    </a:p>
                  </a:txBody>
                  <a:tcPr/>
                </a:tc>
                <a:extLst>
                  <a:ext uri="{0D108BD9-81ED-4DB2-BD59-A6C34878D82A}">
                    <a16:rowId xmlns:a16="http://schemas.microsoft.com/office/drawing/2014/main" val="3665107578"/>
                  </a:ext>
                </a:extLst>
              </a:tr>
              <a:tr h="489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600" kern="1200">
                          <a:solidFill>
                            <a:schemeClr val="tx1"/>
                          </a:solidFill>
                          <a:effectLst/>
                          <a:latin typeface="Tahoma"/>
                          <a:ea typeface="+mn-ea"/>
                          <a:cs typeface="+mn-cs"/>
                        </a:rPr>
                        <a:t>Activités qui donnent de la joie de vivre.</a:t>
                      </a: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endParaRPr lang="fr-BE" sz="1600">
                        <a:latin typeface="Tahoma"/>
                      </a:endParaRPr>
                    </a:p>
                  </a:txBody>
                  <a:tcPr/>
                </a:tc>
                <a:extLst>
                  <a:ext uri="{0D108BD9-81ED-4DB2-BD59-A6C34878D82A}">
                    <a16:rowId xmlns:a16="http://schemas.microsoft.com/office/drawing/2014/main" val="2408846999"/>
                  </a:ext>
                </a:extLst>
              </a:tr>
            </a:tbl>
          </a:graphicData>
        </a:graphic>
      </p:graphicFrame>
    </p:spTree>
    <p:extLst>
      <p:ext uri="{BB962C8B-B14F-4D97-AF65-F5344CB8AC3E}">
        <p14:creationId xmlns:p14="http://schemas.microsoft.com/office/powerpoint/2010/main" val="19088548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0" name="Freeform: Shape 119">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Freeform: Shape 120">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Shape 121">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 name="Freeform: Shape 122">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4" name="Freeform: Shape 123">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25" name="Freeform: Shape 124">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6" name="Freeform: Shape 125">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8107F9A7-4C01-4E59-9FF7-14B6F34D81F8}"/>
              </a:ext>
            </a:extLst>
          </p:cNvPr>
          <p:cNvSpPr>
            <a:spLocks noGrp="1"/>
          </p:cNvSpPr>
          <p:nvPr>
            <p:ph type="title"/>
          </p:nvPr>
        </p:nvSpPr>
        <p:spPr>
          <a:xfrm>
            <a:off x="2515087" y="3144283"/>
            <a:ext cx="7363838" cy="2742030"/>
          </a:xfrm>
        </p:spPr>
        <p:txBody>
          <a:bodyPr vert="horz" lIns="91440" tIns="45720" rIns="91440" bIns="45720" rtlCol="0" anchor="b">
            <a:noAutofit/>
          </a:bodyPr>
          <a:lstStyle/>
          <a:p>
            <a:pPr algn="ctr"/>
            <a:r>
              <a:rPr lang="en-US" sz="6000" b="1">
                <a:solidFill>
                  <a:schemeClr val="tx2"/>
                </a:solidFill>
                <a:latin typeface="Tahoma"/>
                <a:ea typeface="Tahoma"/>
                <a:cs typeface="Tahoma"/>
              </a:rPr>
              <a:t>8.</a:t>
            </a:r>
            <a:br>
              <a:rPr lang="en-US" sz="6000" b="1" dirty="0">
                <a:solidFill>
                  <a:schemeClr val="tx2"/>
                </a:solidFill>
                <a:latin typeface="Tahoma"/>
                <a:ea typeface="Tahoma"/>
                <a:cs typeface="Tahoma"/>
              </a:rPr>
            </a:br>
            <a:r>
              <a:rPr lang="en-US" sz="6000" b="1">
                <a:solidFill>
                  <a:schemeClr val="tx2"/>
                </a:solidFill>
                <a:latin typeface="Tahoma"/>
                <a:ea typeface="Tahoma"/>
                <a:cs typeface="Tahoma"/>
              </a:rPr>
              <a:t>Constats</a:t>
            </a:r>
            <a:r>
              <a:rPr lang="en-US" sz="6000" b="1" kern="1200" dirty="0">
                <a:solidFill>
                  <a:schemeClr val="tx2"/>
                </a:solidFill>
                <a:effectLst/>
                <a:latin typeface="Tahoma"/>
                <a:ea typeface="Tahoma"/>
                <a:cs typeface="Tahoma"/>
              </a:rPr>
              <a:t> </a:t>
            </a:r>
            <a:br>
              <a:rPr lang="en-US" sz="6000" b="1" dirty="0">
                <a:solidFill>
                  <a:schemeClr val="tx2"/>
                </a:solidFill>
                <a:latin typeface="Tahoma"/>
                <a:ea typeface="Tahoma"/>
                <a:cs typeface="Tahoma"/>
              </a:rPr>
            </a:br>
            <a:r>
              <a:rPr lang="en-US" sz="6000" b="1" kern="1200">
                <a:solidFill>
                  <a:schemeClr val="tx2"/>
                </a:solidFill>
                <a:effectLst/>
                <a:latin typeface="Tahoma"/>
                <a:ea typeface="Tahoma"/>
                <a:cs typeface="Tahoma"/>
              </a:rPr>
              <a:t>et </a:t>
            </a:r>
            <a:br>
              <a:rPr lang="en-US" sz="6000" b="1" dirty="0">
                <a:solidFill>
                  <a:schemeClr val="tx2"/>
                </a:solidFill>
                <a:latin typeface="Tahoma"/>
                <a:ea typeface="Tahoma"/>
                <a:cs typeface="Tahoma"/>
              </a:rPr>
            </a:br>
            <a:r>
              <a:rPr lang="en-US" sz="6000" b="1" kern="1200">
                <a:solidFill>
                  <a:schemeClr val="tx2"/>
                </a:solidFill>
                <a:effectLst/>
                <a:latin typeface="Tahoma"/>
                <a:ea typeface="Tahoma"/>
                <a:cs typeface="Tahoma"/>
              </a:rPr>
              <a:t>premiers </a:t>
            </a:r>
            <a:br>
              <a:rPr lang="en-US" sz="6000" b="1" dirty="0">
                <a:solidFill>
                  <a:schemeClr val="tx2"/>
                </a:solidFill>
                <a:latin typeface="Tahoma"/>
                <a:ea typeface="Tahoma"/>
                <a:cs typeface="Tahoma"/>
              </a:rPr>
            </a:br>
            <a:r>
              <a:rPr lang="en-US" sz="6000" b="1" kern="1200">
                <a:solidFill>
                  <a:schemeClr val="tx2"/>
                </a:solidFill>
                <a:effectLst/>
                <a:latin typeface="Tahoma"/>
                <a:ea typeface="Tahoma"/>
                <a:cs typeface="Tahoma"/>
              </a:rPr>
              <a:t>éléments </a:t>
            </a:r>
            <a:r>
              <a:rPr lang="en-US" sz="6000" b="1" kern="1200" err="1">
                <a:solidFill>
                  <a:schemeClr val="tx2"/>
                </a:solidFill>
                <a:effectLst/>
                <a:latin typeface="Tahoma"/>
                <a:ea typeface="Tahoma"/>
                <a:cs typeface="Tahoma"/>
              </a:rPr>
              <a:t>d’analyse</a:t>
            </a:r>
            <a:endParaRPr lang="en-US" sz="6000" kern="1200" dirty="0">
              <a:solidFill>
                <a:schemeClr val="tx2"/>
              </a:solidFill>
              <a:latin typeface="Tahoma"/>
              <a:ea typeface="Tahoma"/>
              <a:cs typeface="Tahoma"/>
            </a:endParaRPr>
          </a:p>
        </p:txBody>
      </p:sp>
    </p:spTree>
    <p:extLst>
      <p:ext uri="{BB962C8B-B14F-4D97-AF65-F5344CB8AC3E}">
        <p14:creationId xmlns:p14="http://schemas.microsoft.com/office/powerpoint/2010/main" val="19128868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3"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4"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BBC95D91-DCA0-4F2C-8CB0-E66D9DF78E1D}"/>
              </a:ext>
            </a:extLst>
          </p:cNvPr>
          <p:cNvSpPr>
            <a:spLocks noGrp="1"/>
          </p:cNvSpPr>
          <p:nvPr>
            <p:ph type="title"/>
          </p:nvPr>
        </p:nvSpPr>
        <p:spPr>
          <a:xfrm>
            <a:off x="263186" y="1505560"/>
            <a:ext cx="4098323" cy="3748480"/>
          </a:xfrm>
        </p:spPr>
        <p:txBody>
          <a:bodyPr>
            <a:normAutofit/>
          </a:bodyPr>
          <a:lstStyle/>
          <a:p>
            <a:pPr algn="ctr"/>
            <a:r>
              <a:rPr lang="fr-BE" sz="3600" b="1" dirty="0">
                <a:solidFill>
                  <a:schemeClr val="tx2"/>
                </a:solidFill>
                <a:effectLst/>
                <a:latin typeface="Tahoma"/>
                <a:ea typeface="Calibri" panose="020F0502020204030204" pitchFamily="34" charset="0"/>
                <a:cs typeface="Times New Roman"/>
              </a:rPr>
              <a:t>Choix </a:t>
            </a:r>
            <a:br>
              <a:rPr lang="fr-BE" sz="3600" b="1" dirty="0">
                <a:latin typeface="Tahoma"/>
                <a:ea typeface="Calibri" panose="020F0502020204030204" pitchFamily="34" charset="0"/>
                <a:cs typeface="Times New Roman"/>
              </a:rPr>
            </a:br>
            <a:r>
              <a:rPr lang="fr-BE" sz="3600" b="1">
                <a:solidFill>
                  <a:schemeClr val="tx2"/>
                </a:solidFill>
                <a:effectLst/>
                <a:latin typeface="Tahoma"/>
                <a:ea typeface="Calibri" panose="020F0502020204030204" pitchFamily="34" charset="0"/>
                <a:cs typeface="Times New Roman"/>
              </a:rPr>
              <a:t>du</a:t>
            </a:r>
            <a:r>
              <a:rPr lang="fr-BE" sz="3600" b="1">
                <a:solidFill>
                  <a:schemeClr val="tx2"/>
                </a:solidFill>
                <a:latin typeface="Tahoma"/>
                <a:ea typeface="Calibri" panose="020F0502020204030204" pitchFamily="34" charset="0"/>
                <a:cs typeface="Times New Roman"/>
              </a:rPr>
              <a:t> </a:t>
            </a:r>
            <a:br>
              <a:rPr lang="fr-BE" sz="3600" b="1" dirty="0">
                <a:latin typeface="Tahoma"/>
                <a:ea typeface="Calibri" panose="020F0502020204030204" pitchFamily="34" charset="0"/>
                <a:cs typeface="Times New Roman"/>
              </a:rPr>
            </a:br>
            <a:r>
              <a:rPr lang="fr-BE" sz="3600" b="1">
                <a:solidFill>
                  <a:schemeClr val="tx2"/>
                </a:solidFill>
                <a:effectLst/>
                <a:latin typeface="Tahoma"/>
                <a:ea typeface="Calibri" panose="020F0502020204030204" pitchFamily="34" charset="0"/>
                <a:cs typeface="Times New Roman"/>
              </a:rPr>
              <a:t>questionnaire </a:t>
            </a:r>
            <a:br>
              <a:rPr lang="fr-BE" sz="3600" b="1" dirty="0">
                <a:solidFill>
                  <a:schemeClr val="tx2"/>
                </a:solidFill>
                <a:latin typeface="Tahoma"/>
                <a:ea typeface="Calibri" panose="020F0502020204030204" pitchFamily="34" charset="0"/>
                <a:cs typeface="Times New Roman"/>
              </a:rPr>
            </a:br>
            <a:r>
              <a:rPr lang="fr-BE" sz="3600" b="1">
                <a:solidFill>
                  <a:schemeClr val="tx2"/>
                </a:solidFill>
                <a:effectLst/>
                <a:latin typeface="Tahoma"/>
                <a:ea typeface="Calibri" panose="020F0502020204030204" pitchFamily="34" charset="0"/>
                <a:cs typeface="Times New Roman"/>
              </a:rPr>
              <a:t>en ligne</a:t>
            </a:r>
            <a:endParaRPr lang="fr-BE" sz="3600">
              <a:solidFill>
                <a:schemeClr val="tx2"/>
              </a:solidFill>
              <a:latin typeface="Tahoma"/>
              <a:cs typeface="Times New Roman"/>
            </a:endParaRPr>
          </a:p>
        </p:txBody>
      </p:sp>
      <p:sp>
        <p:nvSpPr>
          <p:cNvPr id="28" name="Espace réservé du contenu 2">
            <a:extLst>
              <a:ext uri="{FF2B5EF4-FFF2-40B4-BE49-F238E27FC236}">
                <a16:creationId xmlns:a16="http://schemas.microsoft.com/office/drawing/2014/main" id="{F4D9A21B-BB94-414C-B3C5-DF3DE9F263AE}"/>
              </a:ext>
            </a:extLst>
          </p:cNvPr>
          <p:cNvSpPr>
            <a:spLocks noGrp="1"/>
          </p:cNvSpPr>
          <p:nvPr>
            <p:ph idx="1"/>
          </p:nvPr>
        </p:nvSpPr>
        <p:spPr>
          <a:xfrm>
            <a:off x="6096000" y="414779"/>
            <a:ext cx="5297424" cy="5920033"/>
          </a:xfrm>
        </p:spPr>
        <p:txBody>
          <a:bodyPr anchor="ctr">
            <a:normAutofit/>
          </a:bodyPr>
          <a:lstStyle/>
          <a:p>
            <a:pPr marL="0" indent="0" algn="just">
              <a:lnSpc>
                <a:spcPct val="100000"/>
              </a:lnSpc>
              <a:spcAft>
                <a:spcPts val="800"/>
              </a:spcAft>
              <a:buNone/>
            </a:pPr>
            <a:r>
              <a:rPr lang="fr-BE" sz="1800">
                <a:solidFill>
                  <a:schemeClr val="tx2"/>
                </a:solidFill>
                <a:latin typeface="Tahoma"/>
                <a:ea typeface="Tahoma"/>
                <a:cs typeface="Tahoma"/>
              </a:rPr>
              <a:t>Si l’enquête de 2015 était accessible via internet et en en version papier, le questionnaire 2021 ne fut, cette fois, proposé que via un formulaire « Google Forms » notamment pour des raisons de timing, étant à contretemps avec la parution, trop tardive, du Miroir des cultures notre brochure d’information. Sa publicité fut néanmoins faite suffisamment via nos canaux de communication habituels (affichage, courriels ciblés, newsletter, site internet, Facebook…) mais aussi via la presse et le site de la Ville, par exemple. Par rapport à 2015, le questionnaire fut également amélioré et étoffé afin de pouvoir y dégager, en particulier, une représentation plus juste et complète de la perception de l’action du Centre culturel et des défis qu’on souhaiterait qu’il relève.</a:t>
            </a:r>
          </a:p>
          <a:p>
            <a:endParaRPr lang="fr-BE" sz="1800">
              <a:solidFill>
                <a:schemeClr val="tx2"/>
              </a:solidFill>
            </a:endParaRPr>
          </a:p>
        </p:txBody>
      </p:sp>
    </p:spTree>
    <p:extLst>
      <p:ext uri="{BB962C8B-B14F-4D97-AF65-F5344CB8AC3E}">
        <p14:creationId xmlns:p14="http://schemas.microsoft.com/office/powerpoint/2010/main" val="3973894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765C04D4-DF04-4EEF-8D94-CA468E1FA971}"/>
              </a:ext>
            </a:extLst>
          </p:cNvPr>
          <p:cNvSpPr>
            <a:spLocks noGrp="1"/>
          </p:cNvSpPr>
          <p:nvPr>
            <p:ph type="title"/>
          </p:nvPr>
        </p:nvSpPr>
        <p:spPr>
          <a:xfrm>
            <a:off x="640080" y="1243013"/>
            <a:ext cx="3855720" cy="4371974"/>
          </a:xfrm>
        </p:spPr>
        <p:txBody>
          <a:bodyPr>
            <a:normAutofit/>
          </a:bodyPr>
          <a:lstStyle/>
          <a:p>
            <a:r>
              <a:rPr lang="fr-BE" sz="3600" b="1">
                <a:solidFill>
                  <a:schemeClr val="tx2"/>
                </a:solidFill>
                <a:latin typeface="Tahoma" panose="020B0604030504040204" pitchFamily="34" charset="0"/>
                <a:ea typeface="Tahoma" panose="020B0604030504040204" pitchFamily="34" charset="0"/>
                <a:cs typeface="Tahoma" panose="020B0604030504040204" pitchFamily="34" charset="0"/>
              </a:rPr>
              <a:t>Participation</a:t>
            </a:r>
          </a:p>
        </p:txBody>
      </p:sp>
      <p:sp>
        <p:nvSpPr>
          <p:cNvPr id="3" name="Espace réservé du contenu 2">
            <a:extLst>
              <a:ext uri="{FF2B5EF4-FFF2-40B4-BE49-F238E27FC236}">
                <a16:creationId xmlns:a16="http://schemas.microsoft.com/office/drawing/2014/main" id="{5393485C-0A4F-48FB-993E-10917B1B698D}"/>
              </a:ext>
            </a:extLst>
          </p:cNvPr>
          <p:cNvSpPr>
            <a:spLocks noGrp="1"/>
          </p:cNvSpPr>
          <p:nvPr>
            <p:ph idx="1"/>
          </p:nvPr>
        </p:nvSpPr>
        <p:spPr>
          <a:xfrm>
            <a:off x="5967167" y="311085"/>
            <a:ext cx="5426257" cy="6004874"/>
          </a:xfrm>
        </p:spPr>
        <p:txBody>
          <a:bodyPr anchor="ctr">
            <a:normAutofit/>
          </a:bodyPr>
          <a:lstStyle/>
          <a:p>
            <a:pPr marL="0" indent="0">
              <a:lnSpc>
                <a:spcPct val="107000"/>
              </a:lnSpc>
              <a:spcAft>
                <a:spcPts val="800"/>
              </a:spcAft>
              <a:buNone/>
            </a:pPr>
            <a:endParaRPr lang="fr-BE"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fr-BE" sz="1800">
                <a:solidFill>
                  <a:schemeClr val="tx2"/>
                </a:solidFill>
                <a:latin typeface="Tahoma"/>
                <a:ea typeface="Tahoma"/>
                <a:cs typeface="Tahoma"/>
              </a:rPr>
              <a:t>Si l’enquête menée en 2015 avait reçu 59 réponses dont 37 via un questionnaire en ligne et 22 via un formulaire papier, ce sont 122 personnes qui ont répondu en ligne cette année. Si d’un côté, le nombre de réponses a doublé (voir triplé si on ne tient compte que des réponses en ligne), ce qui peut être considéré comme positif, la participation reste pourtant relativement faible au regard de la population de la commune (un peu plus de 1% des + de 18 ans). Toutefois, plutôt que de regretter le manque de participation active du citoyen ou de mettre en procès ce type de démarche volontaire, il nous paraît quand même possible de nous appuyer sur le fruit de cette enquête pour dégager des informations utiles à la préparation de notre prochain dossier de reconnaissance.</a:t>
            </a:r>
          </a:p>
          <a:p>
            <a:endParaRPr lang="fr-BE" sz="1800">
              <a:solidFill>
                <a:schemeClr val="tx2"/>
              </a:solidFill>
            </a:endParaRPr>
          </a:p>
        </p:txBody>
      </p:sp>
    </p:spTree>
    <p:extLst>
      <p:ext uri="{BB962C8B-B14F-4D97-AF65-F5344CB8AC3E}">
        <p14:creationId xmlns:p14="http://schemas.microsoft.com/office/powerpoint/2010/main" val="2208017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67B146B8-607F-471E-8DE1-D176DF90C4AB}"/>
              </a:ext>
            </a:extLst>
          </p:cNvPr>
          <p:cNvSpPr>
            <a:spLocks noGrp="1"/>
          </p:cNvSpPr>
          <p:nvPr>
            <p:ph type="title"/>
          </p:nvPr>
        </p:nvSpPr>
        <p:spPr>
          <a:xfrm>
            <a:off x="816759" y="1864487"/>
            <a:ext cx="3120272" cy="2760098"/>
          </a:xfrm>
        </p:spPr>
        <p:txBody>
          <a:bodyPr>
            <a:normAutofit/>
          </a:bodyPr>
          <a:lstStyle/>
          <a:p>
            <a:pPr algn="ctr">
              <a:lnSpc>
                <a:spcPct val="107000"/>
              </a:lnSpc>
              <a:spcAft>
                <a:spcPts val="800"/>
              </a:spcAft>
            </a:pPr>
            <a:r>
              <a:rPr lang="fr-BE" sz="3600" b="1">
                <a:solidFill>
                  <a:schemeClr val="tx2"/>
                </a:solidFill>
                <a:latin typeface="Tahoma"/>
                <a:ea typeface="Tahoma"/>
                <a:cs typeface="Tahoma"/>
              </a:rPr>
              <a:t>Portrait</a:t>
            </a:r>
            <a:r>
              <a:rPr lang="fr-BE" sz="4000" b="1" dirty="0">
                <a:effectLst/>
                <a:latin typeface="Tahoma"/>
                <a:ea typeface="Calibri" panose="020F0502020204030204" pitchFamily="34" charset="0"/>
                <a:cs typeface="Times New Roman"/>
              </a:rPr>
              <a:t> </a:t>
            </a:r>
            <a:br>
              <a:rPr lang="fr-BE" sz="4000" b="1" dirty="0">
                <a:solidFill>
                  <a:srgbClr val="000000"/>
                </a:solidFill>
                <a:latin typeface="Tahoma"/>
                <a:ea typeface="Tahoma" panose="020B0604030504040204" pitchFamily="34" charset="0"/>
                <a:cs typeface="Times New Roman"/>
              </a:rPr>
            </a:br>
            <a:r>
              <a:rPr lang="fr-BE" sz="3600" b="1">
                <a:solidFill>
                  <a:schemeClr val="tx2"/>
                </a:solidFill>
                <a:latin typeface="Tahoma"/>
                <a:ea typeface="Tahoma"/>
                <a:cs typeface="Tahoma"/>
              </a:rPr>
              <a:t>des participants</a:t>
            </a:r>
          </a:p>
        </p:txBody>
      </p:sp>
      <p:sp>
        <p:nvSpPr>
          <p:cNvPr id="3" name="Espace réservé du contenu 2">
            <a:extLst>
              <a:ext uri="{FF2B5EF4-FFF2-40B4-BE49-F238E27FC236}">
                <a16:creationId xmlns:a16="http://schemas.microsoft.com/office/drawing/2014/main" id="{E9A9D448-9A9C-4C68-9204-E9D624E048C1}"/>
              </a:ext>
            </a:extLst>
          </p:cNvPr>
          <p:cNvSpPr>
            <a:spLocks noGrp="1"/>
          </p:cNvSpPr>
          <p:nvPr>
            <p:ph idx="1"/>
          </p:nvPr>
        </p:nvSpPr>
        <p:spPr>
          <a:xfrm>
            <a:off x="6023728" y="367645"/>
            <a:ext cx="5372930" cy="5854046"/>
          </a:xfrm>
          <a:noFill/>
          <a:ln>
            <a:noFill/>
          </a:ln>
        </p:spPr>
        <p:txBody>
          <a:bodyPr anchor="ctr">
            <a:normAutofit fontScale="77500" lnSpcReduction="20000"/>
          </a:bodyPr>
          <a:lstStyle/>
          <a:p>
            <a:pPr marL="0" indent="0" algn="just">
              <a:lnSpc>
                <a:spcPct val="107000"/>
              </a:lnSpc>
              <a:spcAft>
                <a:spcPts val="800"/>
              </a:spcAft>
              <a:buNone/>
            </a:pPr>
            <a:r>
              <a:rPr lang="fr-BE" sz="2300">
                <a:solidFill>
                  <a:schemeClr val="tx2"/>
                </a:solidFill>
                <a:latin typeface="Tahoma"/>
                <a:ea typeface="Tahoma"/>
                <a:cs typeface="Tahoma"/>
              </a:rPr>
              <a:t>Sans que l’on puisse faire de constats précis, il est à noter qu’à 60% ce sont des femmes qui ont complété l’enquête et que l’âge des </a:t>
            </a:r>
            <a:r>
              <a:rPr lang="fr-BE" sz="2300" err="1">
                <a:solidFill>
                  <a:schemeClr val="tx2"/>
                </a:solidFill>
                <a:latin typeface="Tahoma"/>
                <a:ea typeface="Tahoma"/>
                <a:cs typeface="Tahoma"/>
              </a:rPr>
              <a:t>participant.e.s</a:t>
            </a:r>
            <a:r>
              <a:rPr lang="fr-BE" sz="2300">
                <a:solidFill>
                  <a:schemeClr val="tx2"/>
                </a:solidFill>
                <a:latin typeface="Tahoma"/>
                <a:ea typeface="Tahoma"/>
                <a:cs typeface="Tahoma"/>
              </a:rPr>
              <a:t> oscille entre 36 et 65 ans à 57,4% sans que la jeunesse ne soit absente pour autant (15,6% de – de 26 ans).</a:t>
            </a:r>
          </a:p>
          <a:p>
            <a:pPr marL="0" indent="0" algn="just">
              <a:lnSpc>
                <a:spcPct val="107000"/>
              </a:lnSpc>
              <a:spcAft>
                <a:spcPts val="800"/>
              </a:spcAft>
              <a:buNone/>
              <a:tabLst>
                <a:tab pos="3371850" algn="l"/>
              </a:tabLst>
            </a:pPr>
            <a:r>
              <a:rPr lang="fr-BE" sz="2300">
                <a:solidFill>
                  <a:schemeClr val="tx2"/>
                </a:solidFill>
                <a:latin typeface="Tahoma"/>
                <a:ea typeface="Tahoma"/>
                <a:cs typeface="Tahoma"/>
              </a:rPr>
              <a:t>Habitant pour les ¾ sur la commune d’Enghien, plus de 50% des personnes sont salariées et travaillent pour plus de 70% d’entre eux en dehors d’Enghien (Ath, Mons, Bruxelles).</a:t>
            </a:r>
          </a:p>
          <a:p>
            <a:pPr marL="0" indent="0" algn="just">
              <a:lnSpc>
                <a:spcPct val="107000"/>
              </a:lnSpc>
              <a:spcAft>
                <a:spcPts val="800"/>
              </a:spcAft>
              <a:buNone/>
              <a:tabLst>
                <a:tab pos="3371850" algn="l"/>
              </a:tabLst>
            </a:pPr>
            <a:r>
              <a:rPr lang="fr-BE" sz="2300">
                <a:solidFill>
                  <a:schemeClr val="tx2"/>
                </a:solidFill>
                <a:latin typeface="Tahoma"/>
                <a:ea typeface="Tahoma"/>
                <a:cs typeface="Tahoma"/>
              </a:rPr>
              <a:t>Quasi tous les répondants se disent intéressés par les activités culturelles et sont actifs à 55% dans l’associatif. Ces tendances peuvent corollairement donner un éclairage sur le relatif faible taux de participation à cette enquête sachant que la participation à des activités culturelles n’est à priori pas le centre d’intérêt primordial de la population dans son ensemble sur le territoire de la FWB (8% de la population serait « voraces culturels » selon les statiques des publics de la culture – Etudes n°1 - politiques culturelles en novembre 2012).</a:t>
            </a:r>
          </a:p>
          <a:p>
            <a:endParaRPr lang="fr-BE" sz="1800">
              <a:solidFill>
                <a:schemeClr val="tx2"/>
              </a:solidFill>
            </a:endParaRPr>
          </a:p>
        </p:txBody>
      </p:sp>
    </p:spTree>
    <p:extLst>
      <p:ext uri="{BB962C8B-B14F-4D97-AF65-F5344CB8AC3E}">
        <p14:creationId xmlns:p14="http://schemas.microsoft.com/office/powerpoint/2010/main" val="6001954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2"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8675F2D4-3CA0-4199-91F8-EC7325073617}"/>
              </a:ext>
            </a:extLst>
          </p:cNvPr>
          <p:cNvSpPr>
            <a:spLocks noGrp="1"/>
          </p:cNvSpPr>
          <p:nvPr>
            <p:ph type="title"/>
          </p:nvPr>
        </p:nvSpPr>
        <p:spPr>
          <a:xfrm>
            <a:off x="601083" y="1998887"/>
            <a:ext cx="3044858" cy="2845347"/>
          </a:xfrm>
        </p:spPr>
        <p:txBody>
          <a:bodyPr>
            <a:normAutofit/>
          </a:bodyPr>
          <a:lstStyle/>
          <a:p>
            <a:pPr algn="ctr"/>
            <a:r>
              <a:rPr lang="fr-BE" sz="3600" b="1">
                <a:solidFill>
                  <a:schemeClr val="tx2"/>
                </a:solidFill>
                <a:latin typeface="Tahoma"/>
                <a:ea typeface="Tahoma"/>
                <a:cs typeface="Tahoma"/>
              </a:rPr>
              <a:t>Portrait</a:t>
            </a:r>
            <a:r>
              <a:rPr lang="fr-BE" sz="4000" b="1" dirty="0">
                <a:effectLst/>
                <a:latin typeface="Tahoma"/>
                <a:ea typeface="Calibri" panose="020F0502020204030204" pitchFamily="34" charset="0"/>
                <a:cs typeface="Times New Roman"/>
              </a:rPr>
              <a:t> </a:t>
            </a:r>
            <a:br>
              <a:rPr lang="fr-BE" sz="4000" b="1" dirty="0">
                <a:solidFill>
                  <a:srgbClr val="000000"/>
                </a:solidFill>
                <a:latin typeface="Tahoma"/>
                <a:ea typeface="Tahoma" panose="020B0604030504040204" pitchFamily="34" charset="0"/>
                <a:cs typeface="Times New Roman"/>
              </a:rPr>
            </a:br>
            <a:r>
              <a:rPr lang="fr-BE" sz="3600" b="1">
                <a:solidFill>
                  <a:schemeClr val="tx2"/>
                </a:solidFill>
                <a:latin typeface="Tahoma"/>
                <a:ea typeface="Tahoma"/>
                <a:cs typeface="Tahoma"/>
              </a:rPr>
              <a:t>des participants</a:t>
            </a:r>
            <a:endParaRPr lang="fr-BE" sz="3600">
              <a:solidFill>
                <a:schemeClr val="tx2"/>
              </a:solidFill>
              <a:latin typeface="Tahoma"/>
              <a:ea typeface="Tahoma"/>
              <a:cs typeface="Tahoma"/>
            </a:endParaRPr>
          </a:p>
        </p:txBody>
      </p:sp>
      <p:sp>
        <p:nvSpPr>
          <p:cNvPr id="3" name="Espace réservé du contenu 2">
            <a:extLst>
              <a:ext uri="{FF2B5EF4-FFF2-40B4-BE49-F238E27FC236}">
                <a16:creationId xmlns:a16="http://schemas.microsoft.com/office/drawing/2014/main" id="{F725A9A7-5373-4E89-A2EE-4EA1B879F7F8}"/>
              </a:ext>
            </a:extLst>
          </p:cNvPr>
          <p:cNvSpPr>
            <a:spLocks noGrp="1"/>
          </p:cNvSpPr>
          <p:nvPr>
            <p:ph idx="1"/>
          </p:nvPr>
        </p:nvSpPr>
        <p:spPr>
          <a:xfrm>
            <a:off x="6172200" y="804672"/>
            <a:ext cx="5221224" cy="5230368"/>
          </a:xfrm>
        </p:spPr>
        <p:txBody>
          <a:bodyPr anchor="ctr">
            <a:normAutofit fontScale="92500" lnSpcReduction="20000"/>
          </a:bodyPr>
          <a:lstStyle/>
          <a:p>
            <a:pPr marL="0" indent="0" algn="just">
              <a:lnSpc>
                <a:spcPct val="110000"/>
              </a:lnSpc>
              <a:spcAft>
                <a:spcPts val="800"/>
              </a:spcAft>
              <a:buNone/>
              <a:tabLst>
                <a:tab pos="3371850" algn="l"/>
              </a:tabLst>
            </a:pPr>
            <a:r>
              <a:rPr lang="fr-BE" sz="1900">
                <a:solidFill>
                  <a:schemeClr val="tx2"/>
                </a:solidFill>
                <a:latin typeface="Tahoma"/>
                <a:ea typeface="Tahoma"/>
                <a:cs typeface="Tahoma"/>
              </a:rPr>
              <a:t>Ces mêmes personnes sont plutôt, occasionnellement ou régulièrement, consommatrices de culture que participantes actives à des ateliers ou stages, 50% y participant que rarement. Leurs centres d’intérêt se tournent, par ailleurs, principalement vers les sports, les promenades, la lecture et le théâtre.</a:t>
            </a:r>
          </a:p>
          <a:p>
            <a:pPr marL="0" indent="0" algn="just">
              <a:lnSpc>
                <a:spcPct val="110000"/>
              </a:lnSpc>
              <a:spcAft>
                <a:spcPts val="800"/>
              </a:spcAft>
              <a:buNone/>
              <a:tabLst>
                <a:tab pos="3371850" algn="l"/>
              </a:tabLst>
            </a:pPr>
            <a:r>
              <a:rPr lang="fr-BE" sz="1900">
                <a:solidFill>
                  <a:schemeClr val="tx2"/>
                </a:solidFill>
                <a:latin typeface="Tahoma"/>
                <a:ea typeface="Tahoma"/>
                <a:cs typeface="Tahoma"/>
              </a:rPr>
              <a:t>Quand celles-ci assistent à des activités culturelles, elles disent s’intéresser aux spectacles (théâtre, concert, Festival, impro) mais aussi aux expositions et au cinéma et dans une moindre mesure aux conférences, aux activités nature et au folklore.</a:t>
            </a:r>
          </a:p>
          <a:p>
            <a:pPr marL="0" indent="0" algn="just">
              <a:lnSpc>
                <a:spcPct val="110000"/>
              </a:lnSpc>
              <a:spcAft>
                <a:spcPts val="800"/>
              </a:spcAft>
              <a:buNone/>
              <a:tabLst>
                <a:tab pos="3371850" algn="l"/>
              </a:tabLst>
            </a:pPr>
            <a:r>
              <a:rPr lang="fr-BE" sz="1900">
                <a:solidFill>
                  <a:schemeClr val="tx2"/>
                </a:solidFill>
                <a:latin typeface="Tahoma"/>
                <a:ea typeface="Tahoma"/>
                <a:cs typeface="Tahoma"/>
              </a:rPr>
              <a:t>Enfin, si elles fréquentent régulièrement les lieux culturels sur la commune, Bruxelles et les communes limitrophes d’Enghien demeurent fortement attractives pour plus de 40% des sondés. </a:t>
            </a:r>
          </a:p>
          <a:p>
            <a:endParaRPr lang="fr-BE" sz="1800">
              <a:solidFill>
                <a:schemeClr val="tx2"/>
              </a:solidFill>
            </a:endParaRPr>
          </a:p>
        </p:txBody>
      </p:sp>
    </p:spTree>
    <p:extLst>
      <p:ext uri="{BB962C8B-B14F-4D97-AF65-F5344CB8AC3E}">
        <p14:creationId xmlns:p14="http://schemas.microsoft.com/office/powerpoint/2010/main" val="9189617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66DDE32F-66CA-4FE3-8A2D-0CF81EF2AEF6}"/>
              </a:ext>
            </a:extLst>
          </p:cNvPr>
          <p:cNvSpPr>
            <a:spLocks noGrp="1"/>
          </p:cNvSpPr>
          <p:nvPr>
            <p:ph type="title"/>
          </p:nvPr>
        </p:nvSpPr>
        <p:spPr>
          <a:xfrm>
            <a:off x="235671" y="1960775"/>
            <a:ext cx="4590854" cy="2852964"/>
          </a:xfrm>
        </p:spPr>
        <p:txBody>
          <a:bodyPr>
            <a:normAutofit/>
          </a:bodyPr>
          <a:lstStyle/>
          <a:p>
            <a:pPr algn="ctr">
              <a:spcAft>
                <a:spcPts val="800"/>
              </a:spcAft>
            </a:pPr>
            <a:r>
              <a:rPr lang="fr-BE" sz="3600" b="1">
                <a:solidFill>
                  <a:schemeClr val="tx2"/>
                </a:solidFill>
                <a:latin typeface="Tahoma" panose="020B0604030504040204" pitchFamily="34" charset="0"/>
                <a:ea typeface="Tahoma" panose="020B0604030504040204" pitchFamily="34" charset="0"/>
                <a:cs typeface="Tahoma" panose="020B0604030504040204" pitchFamily="34" charset="0"/>
              </a:rPr>
              <a:t>Le Centre culturel d’Enghien</a:t>
            </a:r>
          </a:p>
        </p:txBody>
      </p:sp>
      <p:sp>
        <p:nvSpPr>
          <p:cNvPr id="3" name="Espace réservé du contenu 2">
            <a:extLst>
              <a:ext uri="{FF2B5EF4-FFF2-40B4-BE49-F238E27FC236}">
                <a16:creationId xmlns:a16="http://schemas.microsoft.com/office/drawing/2014/main" id="{059866D7-A5EC-4EE3-B68D-54757DA1404C}"/>
              </a:ext>
            </a:extLst>
          </p:cNvPr>
          <p:cNvSpPr>
            <a:spLocks noGrp="1"/>
          </p:cNvSpPr>
          <p:nvPr>
            <p:ph idx="1"/>
          </p:nvPr>
        </p:nvSpPr>
        <p:spPr>
          <a:xfrm>
            <a:off x="6090574" y="801866"/>
            <a:ext cx="5306084" cy="5230634"/>
          </a:xfrm>
          <a:noFill/>
          <a:ln>
            <a:noFill/>
          </a:ln>
        </p:spPr>
        <p:txBody>
          <a:bodyPr anchor="ctr">
            <a:normAutofit/>
          </a:bodyPr>
          <a:lstStyle/>
          <a:p>
            <a:pPr marL="0" indent="0" algn="just">
              <a:spcAft>
                <a:spcPts val="800"/>
              </a:spcAft>
              <a:buNone/>
              <a:tabLst>
                <a:tab pos="3371850" algn="l"/>
              </a:tabLst>
            </a:pPr>
            <a:r>
              <a:rPr lang="fr-BE" sz="1800">
                <a:solidFill>
                  <a:schemeClr val="tx2"/>
                </a:solidFill>
                <a:latin typeface="Tahoma"/>
                <a:ea typeface="Tahoma"/>
                <a:cs typeface="Tahoma"/>
              </a:rPr>
              <a:t>Si, à priori, tous les contributeurs à cette enquête ont entendu parler du Centre culturel d’Enghien que ce soit principalement via le Miroir des cultures ou du bouche-à-oreille ou encore par les affiches et le site internet, un petit nombre (5%) ne le situent pourtant pas physiquement.</a:t>
            </a:r>
          </a:p>
          <a:p>
            <a:endParaRPr lang="fr-BE" sz="1800">
              <a:solidFill>
                <a:schemeClr val="tx2"/>
              </a:solidFill>
            </a:endParaRPr>
          </a:p>
        </p:txBody>
      </p:sp>
    </p:spTree>
    <p:extLst>
      <p:ext uri="{BB962C8B-B14F-4D97-AF65-F5344CB8AC3E}">
        <p14:creationId xmlns:p14="http://schemas.microsoft.com/office/powerpoint/2010/main" val="337399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502D8E-C4C8-4D1F-BF51-3E536FC8D7C4}"/>
              </a:ext>
            </a:extLst>
          </p:cNvPr>
          <p:cNvSpPr>
            <a:spLocks noGrp="1"/>
          </p:cNvSpPr>
          <p:nvPr>
            <p:ph type="title"/>
          </p:nvPr>
        </p:nvSpPr>
        <p:spPr>
          <a:xfrm>
            <a:off x="215874" y="192948"/>
            <a:ext cx="10515600" cy="648030"/>
          </a:xfrm>
        </p:spPr>
        <p:txBody>
          <a:bodyPr>
            <a:normAutofit/>
          </a:bodyPr>
          <a:lstStyle/>
          <a:p>
            <a:r>
              <a:rPr lang="fr-FR" sz="4000">
                <a:latin typeface="Tahoma" panose="020B0604030504040204" pitchFamily="34" charset="0"/>
                <a:ea typeface="Tahoma" panose="020B0604030504040204" pitchFamily="34" charset="0"/>
                <a:cs typeface="Tahoma" panose="020B0604030504040204" pitchFamily="34" charset="0"/>
              </a:rPr>
              <a:t>Vous habitez à</a:t>
            </a:r>
            <a:endParaRPr lang="fr-BE" sz="40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Espace réservé du contenu 5">
            <a:extLst>
              <a:ext uri="{FF2B5EF4-FFF2-40B4-BE49-F238E27FC236}">
                <a16:creationId xmlns:a16="http://schemas.microsoft.com/office/drawing/2014/main" id="{3E8F941D-D166-412F-922A-264A6C50E7DC}"/>
              </a:ext>
            </a:extLst>
          </p:cNvPr>
          <p:cNvGraphicFramePr>
            <a:graphicFrameLocks noGrp="1"/>
          </p:cNvGraphicFramePr>
          <p:nvPr>
            <p:ph idx="1"/>
            <p:extLst>
              <p:ext uri="{D42A27DB-BD31-4B8C-83A1-F6EECF244321}">
                <p14:modId xmlns:p14="http://schemas.microsoft.com/office/powerpoint/2010/main" val="2445599049"/>
              </p:ext>
            </p:extLst>
          </p:nvPr>
        </p:nvGraphicFramePr>
        <p:xfrm>
          <a:off x="314745" y="1347599"/>
          <a:ext cx="9215847" cy="5096911"/>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0F68D6DB-AD9C-4249-8B6B-C9638F5B4D9F}"/>
              </a:ext>
            </a:extLst>
          </p:cNvPr>
          <p:cNvSpPr txBox="1"/>
          <p:nvPr/>
        </p:nvSpPr>
        <p:spPr>
          <a:xfrm>
            <a:off x="211423" y="874926"/>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19753318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FB2D4370-0EF6-4243-9E05-BCF300F6D526}"/>
              </a:ext>
            </a:extLst>
          </p:cNvPr>
          <p:cNvSpPr>
            <a:spLocks noGrp="1"/>
          </p:cNvSpPr>
          <p:nvPr>
            <p:ph type="title"/>
          </p:nvPr>
        </p:nvSpPr>
        <p:spPr>
          <a:xfrm>
            <a:off x="263008" y="2243579"/>
            <a:ext cx="3855720" cy="3371408"/>
          </a:xfrm>
        </p:spPr>
        <p:txBody>
          <a:bodyPr>
            <a:normAutofit/>
          </a:bodyPr>
          <a:lstStyle/>
          <a:p>
            <a:pPr algn="ctr">
              <a:lnSpc>
                <a:spcPct val="107000"/>
              </a:lnSpc>
              <a:spcAft>
                <a:spcPts val="800"/>
              </a:spcAft>
            </a:pPr>
            <a:r>
              <a:rPr lang="fr-BE" sz="3600" b="1">
                <a:solidFill>
                  <a:schemeClr val="tx2"/>
                </a:solidFill>
                <a:latin typeface="Tahoma"/>
                <a:ea typeface="Tahoma"/>
                <a:cs typeface="Tahoma"/>
              </a:rPr>
              <a:t>Les activités </a:t>
            </a:r>
            <a:br>
              <a:rPr lang="fr-BE" sz="3600" b="1" dirty="0">
                <a:solidFill>
                  <a:schemeClr val="tx2"/>
                </a:solidFill>
                <a:latin typeface="Tahoma"/>
                <a:ea typeface="Tahoma"/>
                <a:cs typeface="Tahoma"/>
              </a:rPr>
            </a:br>
            <a:r>
              <a:rPr lang="fr-BE" sz="3600" b="1">
                <a:solidFill>
                  <a:schemeClr val="tx2"/>
                </a:solidFill>
                <a:latin typeface="Tahoma"/>
                <a:ea typeface="Tahoma"/>
                <a:cs typeface="Tahoma"/>
              </a:rPr>
              <a:t>du Centre culturel</a:t>
            </a:r>
            <a:br>
              <a:rPr lang="fr-BE" sz="2800" dirty="0">
                <a:effectLst/>
                <a:latin typeface="Calibri" panose="020F0502020204030204" pitchFamily="34" charset="0"/>
                <a:ea typeface="Calibri" panose="020F0502020204030204" pitchFamily="34" charset="0"/>
                <a:cs typeface="Times New Roman" panose="02020603050405020304" pitchFamily="18" charset="0"/>
              </a:rPr>
            </a:br>
            <a:endParaRPr lang="fr-BE" sz="3600">
              <a:solidFill>
                <a:schemeClr val="tx2"/>
              </a:solidFill>
            </a:endParaRPr>
          </a:p>
        </p:txBody>
      </p:sp>
      <p:sp>
        <p:nvSpPr>
          <p:cNvPr id="3" name="Espace réservé du contenu 2">
            <a:extLst>
              <a:ext uri="{FF2B5EF4-FFF2-40B4-BE49-F238E27FC236}">
                <a16:creationId xmlns:a16="http://schemas.microsoft.com/office/drawing/2014/main" id="{05591D1E-2CF9-41DB-A1EE-6ACA798BC846}"/>
              </a:ext>
            </a:extLst>
          </p:cNvPr>
          <p:cNvSpPr>
            <a:spLocks noGrp="1"/>
          </p:cNvSpPr>
          <p:nvPr>
            <p:ph idx="1"/>
          </p:nvPr>
        </p:nvSpPr>
        <p:spPr>
          <a:xfrm>
            <a:off x="5929460" y="577061"/>
            <a:ext cx="5463964" cy="5691764"/>
          </a:xfrm>
        </p:spPr>
        <p:txBody>
          <a:bodyPr anchor="ctr">
            <a:normAutofit fontScale="92500" lnSpcReduction="20000"/>
          </a:bodyPr>
          <a:lstStyle/>
          <a:p>
            <a:pPr marL="0" indent="0" algn="just">
              <a:lnSpc>
                <a:spcPct val="110000"/>
              </a:lnSpc>
              <a:spcAft>
                <a:spcPts val="800"/>
              </a:spcAft>
              <a:buNone/>
              <a:tabLst>
                <a:tab pos="3371850" algn="l"/>
              </a:tabLst>
            </a:pPr>
            <a:r>
              <a:rPr lang="fr-BE" sz="1900">
                <a:solidFill>
                  <a:schemeClr val="tx2"/>
                </a:solidFill>
                <a:latin typeface="Tahoma"/>
                <a:ea typeface="Tahoma"/>
                <a:cs typeface="Tahoma"/>
              </a:rPr>
              <a:t>Si globalement, nous pouvons dire que les personnes ayant répondu à l’enquête connaissent bien les activités proposées et les événements mis en place ou auxquels participe le Centre culturel (quasi toutes ont répondu aux deux questions), néanmoins, certains événements ou activités ne semblent pas encore assez connus du public au regard de l’investissement qui est consacré comme le Festival Hybrides, le Projet « Mais…Tissons ! » ou la programmation cinématographique. Il est également interpellant que notre action au niveau des écoles soit si peu visible mais il est vrai que nous ne touchons pas encore régulièrement toutes les écoles (hormis l’école communale de Marcq) et que cette action est peu médiatisée dans l’absolu.</a:t>
            </a:r>
          </a:p>
          <a:p>
            <a:pPr marL="0" indent="0" algn="just">
              <a:lnSpc>
                <a:spcPct val="110000"/>
              </a:lnSpc>
              <a:spcAft>
                <a:spcPts val="800"/>
              </a:spcAft>
              <a:buNone/>
              <a:tabLst>
                <a:tab pos="3371850" algn="l"/>
              </a:tabLst>
            </a:pPr>
            <a:r>
              <a:rPr lang="fr-BE" sz="1900">
                <a:solidFill>
                  <a:schemeClr val="tx2"/>
                </a:solidFill>
                <a:latin typeface="Tahoma"/>
                <a:ea typeface="Tahoma"/>
                <a:cs typeface="Tahoma"/>
              </a:rPr>
              <a:t>9 personnes sur dix disent qu’elles ont assisté à au moins une des activités et en sont satisfaites à près de 80%. Pour celles qui n’y participent pas, c’est qu’elles ne sont le plus souvent pas au courant ou qu’elles n’aiment simplement pas ce qui est proposé.</a:t>
            </a:r>
          </a:p>
          <a:p>
            <a:endParaRPr lang="fr-BE" sz="1800">
              <a:solidFill>
                <a:schemeClr val="tx2"/>
              </a:solidFill>
            </a:endParaRPr>
          </a:p>
        </p:txBody>
      </p:sp>
    </p:spTree>
    <p:extLst>
      <p:ext uri="{BB962C8B-B14F-4D97-AF65-F5344CB8AC3E}">
        <p14:creationId xmlns:p14="http://schemas.microsoft.com/office/powerpoint/2010/main" val="2558649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ABD474C5-5C53-4775-BB63-B9C908DBFB1B}"/>
              </a:ext>
            </a:extLst>
          </p:cNvPr>
          <p:cNvSpPr>
            <a:spLocks noGrp="1"/>
          </p:cNvSpPr>
          <p:nvPr>
            <p:ph type="title"/>
          </p:nvPr>
        </p:nvSpPr>
        <p:spPr>
          <a:xfrm>
            <a:off x="273378" y="2053641"/>
            <a:ext cx="4200456" cy="2760098"/>
          </a:xfrm>
        </p:spPr>
        <p:txBody>
          <a:bodyPr>
            <a:normAutofit/>
          </a:bodyPr>
          <a:lstStyle/>
          <a:p>
            <a:pPr algn="ctr"/>
            <a:r>
              <a:rPr lang="fr-BE" sz="4000" b="1">
                <a:solidFill>
                  <a:schemeClr val="tx2"/>
                </a:solidFill>
                <a:latin typeface="Tahoma" panose="020B0604030504040204" pitchFamily="34" charset="0"/>
                <a:ea typeface="Tahoma" panose="020B0604030504040204" pitchFamily="34" charset="0"/>
                <a:cs typeface="Tahoma" panose="020B0604030504040204" pitchFamily="34" charset="0"/>
              </a:rPr>
              <a:t>Les activités du Centre culturel</a:t>
            </a:r>
            <a:endParaRPr lang="fr-BE" sz="4000">
              <a:solidFill>
                <a:schemeClr val="tx2"/>
              </a:solidFill>
            </a:endParaRPr>
          </a:p>
        </p:txBody>
      </p:sp>
      <p:sp>
        <p:nvSpPr>
          <p:cNvPr id="3" name="Espace réservé du contenu 2">
            <a:extLst>
              <a:ext uri="{FF2B5EF4-FFF2-40B4-BE49-F238E27FC236}">
                <a16:creationId xmlns:a16="http://schemas.microsoft.com/office/drawing/2014/main" id="{BCCBB580-A648-464C-995C-0B2B23D78FF9}"/>
              </a:ext>
            </a:extLst>
          </p:cNvPr>
          <p:cNvSpPr>
            <a:spLocks noGrp="1"/>
          </p:cNvSpPr>
          <p:nvPr>
            <p:ph idx="1"/>
          </p:nvPr>
        </p:nvSpPr>
        <p:spPr>
          <a:xfrm>
            <a:off x="5911844" y="273377"/>
            <a:ext cx="5484814" cy="6093360"/>
          </a:xfrm>
          <a:noFill/>
          <a:ln>
            <a:noFill/>
          </a:ln>
        </p:spPr>
        <p:txBody>
          <a:bodyPr anchor="ctr">
            <a:normAutofit/>
          </a:bodyPr>
          <a:lstStyle/>
          <a:p>
            <a:pPr marL="0" indent="0" algn="just">
              <a:spcAft>
                <a:spcPts val="800"/>
              </a:spcAft>
              <a:buNone/>
              <a:tabLst>
                <a:tab pos="3371850" algn="l"/>
              </a:tabLst>
            </a:pPr>
            <a:r>
              <a:rPr lang="fr-BE" sz="1800">
                <a:solidFill>
                  <a:schemeClr val="tx2"/>
                </a:solidFill>
                <a:latin typeface="Tahoma"/>
                <a:ea typeface="Tahoma"/>
                <a:cs typeface="Tahoma"/>
              </a:rPr>
              <a:t>Au niveau de la politique des prix pratiqués, pour accéder aux diverses activités, le niveau de satisfaction dépasse les 85% dans son ensemble. La possibilité d’accéder à la culture via l’Article 27 est connu pour deux personnes sur trois.</a:t>
            </a:r>
          </a:p>
          <a:p>
            <a:pPr marL="0" indent="0" algn="just">
              <a:spcAft>
                <a:spcPts val="800"/>
              </a:spcAft>
              <a:buNone/>
              <a:tabLst>
                <a:tab pos="3371850" algn="l"/>
              </a:tabLst>
            </a:pPr>
            <a:r>
              <a:rPr lang="fr-BE" sz="1800">
                <a:solidFill>
                  <a:schemeClr val="tx2"/>
                </a:solidFill>
                <a:latin typeface="Tahoma"/>
                <a:ea typeface="Tahoma"/>
                <a:cs typeface="Tahoma"/>
              </a:rPr>
              <a:t>Le volontariat dans le cadre des activités du CCE est également connu par plus de 70% des personnes.</a:t>
            </a:r>
          </a:p>
          <a:p>
            <a:pPr marL="0" indent="0" algn="just">
              <a:spcAft>
                <a:spcPts val="800"/>
              </a:spcAft>
              <a:buNone/>
              <a:tabLst>
                <a:tab pos="3371850" algn="l"/>
              </a:tabLst>
            </a:pPr>
            <a:r>
              <a:rPr lang="fr-BE" sz="1800">
                <a:solidFill>
                  <a:schemeClr val="tx2"/>
                </a:solidFill>
                <a:latin typeface="Tahoma"/>
                <a:ea typeface="Tahoma"/>
                <a:cs typeface="Tahoma"/>
              </a:rPr>
              <a:t>Au niveau de l’offre programmatique qui devrait être développée par le CCE, se dégage principalement le souhait de plus de concert mais aussi de cinéma, de conférences et débats ainsi que de théâtre/humoriste. Quant aux ateliers et stages de loisirs actifs, une demande plus marquée se présente du côté de la vidéo (à noter que l’offre d’ateliers de théâtre n’a pas été citée probablement parce que l’offre est déjà importante au sein du CCE).</a:t>
            </a:r>
          </a:p>
          <a:p>
            <a:endParaRPr lang="fr-BE" sz="1800">
              <a:solidFill>
                <a:schemeClr val="tx2"/>
              </a:solidFill>
            </a:endParaRPr>
          </a:p>
        </p:txBody>
      </p:sp>
    </p:spTree>
    <p:extLst>
      <p:ext uri="{BB962C8B-B14F-4D97-AF65-F5344CB8AC3E}">
        <p14:creationId xmlns:p14="http://schemas.microsoft.com/office/powerpoint/2010/main" val="41027593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09D6548F-15FD-4E67-8FCB-EFF00398A28C}"/>
              </a:ext>
            </a:extLst>
          </p:cNvPr>
          <p:cNvSpPr>
            <a:spLocks noGrp="1"/>
          </p:cNvSpPr>
          <p:nvPr>
            <p:ph type="title"/>
          </p:nvPr>
        </p:nvSpPr>
        <p:spPr>
          <a:xfrm>
            <a:off x="121950" y="2022835"/>
            <a:ext cx="4270342" cy="3211152"/>
          </a:xfrm>
        </p:spPr>
        <p:txBody>
          <a:bodyPr>
            <a:normAutofit fontScale="90000"/>
          </a:bodyPr>
          <a:lstStyle/>
          <a:p>
            <a:pPr algn="ctr">
              <a:lnSpc>
                <a:spcPct val="107000"/>
              </a:lnSpc>
              <a:spcAft>
                <a:spcPts val="800"/>
              </a:spcAft>
            </a:pPr>
            <a:r>
              <a:rPr lang="fr-BE" sz="4000" b="1">
                <a:solidFill>
                  <a:schemeClr val="tx2"/>
                </a:solidFill>
                <a:latin typeface="Tahoma"/>
                <a:ea typeface="Tahoma"/>
                <a:cs typeface="Tahoma"/>
              </a:rPr>
              <a:t>Missions</a:t>
            </a:r>
            <a:br>
              <a:rPr lang="fr-BE" sz="4000" b="1" dirty="0">
                <a:solidFill>
                  <a:schemeClr val="tx2"/>
                </a:solidFill>
                <a:latin typeface="Tahoma"/>
                <a:ea typeface="Tahoma"/>
                <a:cs typeface="Tahoma"/>
              </a:rPr>
            </a:br>
            <a:r>
              <a:rPr lang="fr-BE" sz="4000" b="1">
                <a:solidFill>
                  <a:schemeClr val="tx2"/>
                </a:solidFill>
                <a:latin typeface="Tahoma"/>
                <a:ea typeface="Tahoma"/>
                <a:cs typeface="Tahoma"/>
              </a:rPr>
              <a:t>enjeux </a:t>
            </a:r>
            <a:r>
              <a:rPr lang="fr-BE" sz="4000" b="1" dirty="0">
                <a:solidFill>
                  <a:schemeClr val="tx2"/>
                </a:solidFill>
                <a:latin typeface="Tahoma"/>
                <a:ea typeface="Tahoma"/>
                <a:cs typeface="Tahoma"/>
              </a:rPr>
              <a:t>(défis) </a:t>
            </a:r>
            <a:br>
              <a:rPr lang="fr-BE" sz="4000" b="1" dirty="0">
                <a:solidFill>
                  <a:schemeClr val="tx2"/>
                </a:solidFill>
                <a:latin typeface="Tahoma"/>
                <a:ea typeface="Tahoma"/>
                <a:cs typeface="Tahoma"/>
              </a:rPr>
            </a:br>
            <a:r>
              <a:rPr lang="fr-BE" sz="4000" b="1">
                <a:solidFill>
                  <a:schemeClr val="tx2"/>
                </a:solidFill>
                <a:latin typeface="Tahoma"/>
                <a:ea typeface="Tahoma"/>
                <a:cs typeface="Tahoma"/>
              </a:rPr>
              <a:t>et </a:t>
            </a:r>
            <a:br>
              <a:rPr lang="fr-BE" sz="4000" b="1" dirty="0">
                <a:solidFill>
                  <a:schemeClr val="tx2"/>
                </a:solidFill>
                <a:latin typeface="Tahoma"/>
                <a:ea typeface="Tahoma"/>
                <a:cs typeface="Tahoma"/>
              </a:rPr>
            </a:br>
            <a:r>
              <a:rPr lang="fr-BE" sz="4000" b="1">
                <a:solidFill>
                  <a:schemeClr val="tx2"/>
                </a:solidFill>
                <a:latin typeface="Tahoma"/>
                <a:ea typeface="Tahoma"/>
                <a:cs typeface="Tahoma"/>
              </a:rPr>
              <a:t>droits culturels</a:t>
            </a:r>
            <a:br>
              <a:rPr lang="fr-BE" sz="2800" dirty="0">
                <a:effectLst/>
                <a:latin typeface="Calibri" panose="020F0502020204030204" pitchFamily="34" charset="0"/>
                <a:ea typeface="Calibri" panose="020F0502020204030204" pitchFamily="34" charset="0"/>
                <a:cs typeface="Times New Roman" panose="02020603050405020304" pitchFamily="18" charset="0"/>
              </a:rPr>
            </a:br>
            <a:endParaRPr lang="fr-BE" sz="3600">
              <a:solidFill>
                <a:schemeClr val="tx2"/>
              </a:solidFill>
            </a:endParaRPr>
          </a:p>
        </p:txBody>
      </p:sp>
      <p:sp>
        <p:nvSpPr>
          <p:cNvPr id="3" name="Espace réservé du contenu 2">
            <a:extLst>
              <a:ext uri="{FF2B5EF4-FFF2-40B4-BE49-F238E27FC236}">
                <a16:creationId xmlns:a16="http://schemas.microsoft.com/office/drawing/2014/main" id="{B3D22AC3-226C-4B86-BF56-CB64DA040403}"/>
              </a:ext>
            </a:extLst>
          </p:cNvPr>
          <p:cNvSpPr>
            <a:spLocks noGrp="1"/>
          </p:cNvSpPr>
          <p:nvPr>
            <p:ph idx="1"/>
          </p:nvPr>
        </p:nvSpPr>
        <p:spPr>
          <a:xfrm>
            <a:off x="6014301" y="207389"/>
            <a:ext cx="5379123" cy="6239661"/>
          </a:xfrm>
        </p:spPr>
        <p:txBody>
          <a:bodyPr anchor="ctr">
            <a:normAutofit/>
          </a:bodyPr>
          <a:lstStyle/>
          <a:p>
            <a:pPr marL="0" indent="0" algn="just">
              <a:lnSpc>
                <a:spcPct val="100000"/>
              </a:lnSpc>
              <a:spcAft>
                <a:spcPts val="800"/>
              </a:spcAft>
              <a:buNone/>
              <a:tabLst>
                <a:tab pos="3371850" algn="l"/>
              </a:tabLst>
            </a:pPr>
            <a:r>
              <a:rPr lang="fr-BE" sz="1800">
                <a:solidFill>
                  <a:schemeClr val="tx2"/>
                </a:solidFill>
                <a:latin typeface="Tahoma"/>
                <a:ea typeface="Tahoma"/>
                <a:cs typeface="Tahoma"/>
              </a:rPr>
              <a:t>Nous constatons que près de 50% des participants à l’enquête ne connaissent ni les missions, ni les enjeux d’un centre culturel alors que ceux-ci sont déterminants pour déterminer son plan d’actions culturelles. Cet état de fait peut donc expliquer, en partie, certaines réactions négatives et incompréhensions vis-à-vis des choix d’action du CCE.</a:t>
            </a:r>
          </a:p>
          <a:p>
            <a:pPr marL="0" indent="0" algn="just">
              <a:lnSpc>
                <a:spcPct val="100000"/>
              </a:lnSpc>
              <a:spcAft>
                <a:spcPts val="800"/>
              </a:spcAft>
              <a:buNone/>
              <a:tabLst>
                <a:tab pos="3371850" algn="l"/>
              </a:tabLst>
            </a:pPr>
            <a:r>
              <a:rPr lang="fr-BE" sz="1800">
                <a:solidFill>
                  <a:schemeClr val="tx2"/>
                </a:solidFill>
                <a:latin typeface="Tahoma"/>
                <a:ea typeface="Tahoma"/>
                <a:cs typeface="Tahoma"/>
              </a:rPr>
              <a:t>A la question sur les enjeux pour lesquels le CCE devrait agir, peu d’enjeux ont été formulés, autres que ceux proposés dans la liste préétablie. Ceci démontre, quelque peu, que le concept d’enjeu (79,5% de réponses) n’est pas forcément bien compris, ou du moins difficile à concevoir, par le lecteur pas nécessairement au fait du jargon du métier.</a:t>
            </a:r>
          </a:p>
          <a:p>
            <a:endParaRPr lang="fr-BE" sz="1800">
              <a:solidFill>
                <a:schemeClr val="tx2"/>
              </a:solidFill>
            </a:endParaRPr>
          </a:p>
        </p:txBody>
      </p:sp>
    </p:spTree>
    <p:extLst>
      <p:ext uri="{BB962C8B-B14F-4D97-AF65-F5344CB8AC3E}">
        <p14:creationId xmlns:p14="http://schemas.microsoft.com/office/powerpoint/2010/main" val="11469884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Espace réservé du contenu 2">
            <a:extLst>
              <a:ext uri="{FF2B5EF4-FFF2-40B4-BE49-F238E27FC236}">
                <a16:creationId xmlns:a16="http://schemas.microsoft.com/office/drawing/2014/main" id="{B041EFC5-3FEB-4B37-9ECC-E3DF5E61DEC0}"/>
              </a:ext>
            </a:extLst>
          </p:cNvPr>
          <p:cNvSpPr>
            <a:spLocks noGrp="1"/>
          </p:cNvSpPr>
          <p:nvPr>
            <p:ph idx="1"/>
          </p:nvPr>
        </p:nvSpPr>
        <p:spPr>
          <a:xfrm>
            <a:off x="6095999" y="697583"/>
            <a:ext cx="5646974" cy="5669153"/>
          </a:xfrm>
          <a:noFill/>
          <a:ln>
            <a:noFill/>
          </a:ln>
        </p:spPr>
        <p:txBody>
          <a:bodyPr anchor="ctr">
            <a:normAutofit/>
          </a:bodyPr>
          <a:lstStyle/>
          <a:p>
            <a:pPr marL="0" indent="0" algn="just">
              <a:buNone/>
            </a:pPr>
            <a:r>
              <a:rPr lang="fr-BE" sz="1800">
                <a:solidFill>
                  <a:schemeClr val="tx2"/>
                </a:solidFill>
                <a:latin typeface="Tahoma"/>
                <a:ea typeface="Tahoma"/>
                <a:cs typeface="Tahoma"/>
              </a:rPr>
              <a:t>Parmi les enjeux plébiscités, l’éducation culturelle et artistique de la jeunesse, l’interculturalité, l’accès à la culture, le soutien à la création et à l’expression artistique et la découverte de talents locaux et régionaux ont été ceux qui ont rencontrés le plus d’adhésion sans que les autres enjeux ne soient pour autant négligés. Quant à leur priorisation, là encore l’éducation culturelle et artistique de la jeunesse remporte le plus de suffrage avec 43% devant l’accès à la culture (30%) et le soutien à la création et à l’expression (27%), la cohésion sociale, l’interculturalité et la découverte de talents artistiques suivant un peu derrière. Si nous nous référons à notre plan d’action actuel (2018-2023) somme toute ces enjeux s’y retrouvaient déjà.</a:t>
            </a:r>
          </a:p>
          <a:p>
            <a:pPr marL="0" indent="0" algn="just">
              <a:buNone/>
            </a:pPr>
            <a:br>
              <a:rPr lang="fr-BE" sz="1800">
                <a:solidFill>
                  <a:schemeClr val="tx2"/>
                </a:solidFill>
                <a:latin typeface="Tahoma"/>
                <a:ea typeface="Tahoma"/>
                <a:cs typeface="Tahoma"/>
              </a:rPr>
            </a:br>
            <a:r>
              <a:rPr lang="fr-BE" sz="1800">
                <a:solidFill>
                  <a:schemeClr val="tx2"/>
                </a:solidFill>
                <a:latin typeface="Tahoma"/>
                <a:ea typeface="Tahoma"/>
                <a:cs typeface="Tahoma"/>
              </a:rPr>
              <a:t>La question des enjeux étant cruciale, celle-ci devra néanmoins être réinterrogée afin de vérifier la pertinence du choix des enjeux ici sélectionnés dans cette enquête avant que ceux-ci soient ensuite incorporés dans le futur plan d’action de notre dossier de reconnaissance, puis du contrat-programme.</a:t>
            </a:r>
          </a:p>
          <a:p>
            <a:pPr marL="0" indent="0">
              <a:buNone/>
            </a:pPr>
            <a:endParaRPr lang="fr-BE" sz="1800">
              <a:solidFill>
                <a:schemeClr val="tx2"/>
              </a:solidFill>
              <a:latin typeface="Tahoma"/>
              <a:ea typeface="Tahoma"/>
              <a:cs typeface="Tahoma"/>
            </a:endParaRPr>
          </a:p>
          <a:p>
            <a:endParaRPr lang="fr-BE" sz="1800">
              <a:solidFill>
                <a:schemeClr val="tx2"/>
              </a:solidFill>
            </a:endParaRPr>
          </a:p>
        </p:txBody>
      </p:sp>
      <p:sp>
        <p:nvSpPr>
          <p:cNvPr id="6" name="Titre 1">
            <a:extLst>
              <a:ext uri="{FF2B5EF4-FFF2-40B4-BE49-F238E27FC236}">
                <a16:creationId xmlns:a16="http://schemas.microsoft.com/office/drawing/2014/main" id="{3027619F-363D-41C8-AF59-928714A67D4F}"/>
              </a:ext>
            </a:extLst>
          </p:cNvPr>
          <p:cNvSpPr txBox="1">
            <a:spLocks/>
          </p:cNvSpPr>
          <p:nvPr/>
        </p:nvSpPr>
        <p:spPr>
          <a:xfrm>
            <a:off x="312450" y="1822309"/>
            <a:ext cx="4270342" cy="321115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fr-BE" sz="4000" b="1">
                <a:solidFill>
                  <a:schemeClr val="tx2"/>
                </a:solidFill>
                <a:latin typeface="Tahoma"/>
                <a:ea typeface="Tahoma"/>
                <a:cs typeface="Tahoma"/>
              </a:rPr>
              <a:t>Missions</a:t>
            </a:r>
            <a:br>
              <a:rPr lang="fr-BE" sz="4000" b="1" dirty="0">
                <a:solidFill>
                  <a:schemeClr val="tx2"/>
                </a:solidFill>
                <a:latin typeface="Tahoma"/>
                <a:ea typeface="Tahoma"/>
                <a:cs typeface="Tahoma"/>
              </a:rPr>
            </a:br>
            <a:r>
              <a:rPr lang="fr-BE" sz="4000" b="1">
                <a:solidFill>
                  <a:schemeClr val="tx2"/>
                </a:solidFill>
                <a:latin typeface="Tahoma"/>
                <a:ea typeface="Tahoma"/>
                <a:cs typeface="Tahoma"/>
              </a:rPr>
              <a:t>enjeux </a:t>
            </a:r>
            <a:r>
              <a:rPr lang="fr-BE" sz="4000" b="1" dirty="0">
                <a:solidFill>
                  <a:schemeClr val="tx2"/>
                </a:solidFill>
                <a:latin typeface="Tahoma"/>
                <a:ea typeface="Tahoma"/>
                <a:cs typeface="Tahoma"/>
              </a:rPr>
              <a:t>(défis) </a:t>
            </a:r>
            <a:br>
              <a:rPr lang="fr-BE" sz="4000" b="1" dirty="0">
                <a:solidFill>
                  <a:schemeClr val="tx2"/>
                </a:solidFill>
                <a:latin typeface="Tahoma"/>
                <a:ea typeface="Tahoma"/>
                <a:cs typeface="Tahoma"/>
              </a:rPr>
            </a:br>
            <a:r>
              <a:rPr lang="fr-BE" sz="4000" b="1">
                <a:solidFill>
                  <a:schemeClr val="tx2"/>
                </a:solidFill>
                <a:latin typeface="Tahoma"/>
                <a:ea typeface="Tahoma"/>
                <a:cs typeface="Tahoma"/>
              </a:rPr>
              <a:t>et </a:t>
            </a:r>
            <a:br>
              <a:rPr lang="fr-BE" sz="4000" b="1" dirty="0">
                <a:solidFill>
                  <a:schemeClr val="tx2"/>
                </a:solidFill>
                <a:latin typeface="Tahoma"/>
                <a:ea typeface="Tahoma"/>
                <a:cs typeface="Tahoma"/>
              </a:rPr>
            </a:br>
            <a:r>
              <a:rPr lang="fr-BE" sz="4000" b="1">
                <a:solidFill>
                  <a:schemeClr val="tx2"/>
                </a:solidFill>
                <a:latin typeface="Tahoma"/>
                <a:ea typeface="Tahoma"/>
                <a:cs typeface="Tahoma"/>
              </a:rPr>
              <a:t>droits culturels</a:t>
            </a:r>
            <a:br>
              <a:rPr lang="fr-BE" sz="2800" dirty="0">
                <a:latin typeface="Calibri" panose="020F0502020204030204" pitchFamily="34" charset="0"/>
                <a:ea typeface="Calibri" panose="020F0502020204030204" pitchFamily="34" charset="0"/>
                <a:cs typeface="Times New Roman" panose="02020603050405020304" pitchFamily="18" charset="0"/>
              </a:rPr>
            </a:br>
            <a:endParaRPr lang="fr-BE" sz="3600">
              <a:solidFill>
                <a:schemeClr val="tx2"/>
              </a:solidFill>
            </a:endParaRPr>
          </a:p>
        </p:txBody>
      </p:sp>
    </p:spTree>
    <p:extLst>
      <p:ext uri="{BB962C8B-B14F-4D97-AF65-F5344CB8AC3E}">
        <p14:creationId xmlns:p14="http://schemas.microsoft.com/office/powerpoint/2010/main" val="10219018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Espace réservé du contenu 2">
            <a:extLst>
              <a:ext uri="{FF2B5EF4-FFF2-40B4-BE49-F238E27FC236}">
                <a16:creationId xmlns:a16="http://schemas.microsoft.com/office/drawing/2014/main" id="{454C4783-E436-459A-A7F8-737CC83547F6}"/>
              </a:ext>
            </a:extLst>
          </p:cNvPr>
          <p:cNvSpPr>
            <a:spLocks noGrp="1"/>
          </p:cNvSpPr>
          <p:nvPr>
            <p:ph idx="1"/>
          </p:nvPr>
        </p:nvSpPr>
        <p:spPr>
          <a:xfrm>
            <a:off x="6096000" y="508837"/>
            <a:ext cx="5297424" cy="5741133"/>
          </a:xfrm>
        </p:spPr>
        <p:txBody>
          <a:bodyPr anchor="ctr">
            <a:normAutofit/>
          </a:bodyPr>
          <a:lstStyle/>
          <a:p>
            <a:pPr marL="0" indent="0" algn="just">
              <a:lnSpc>
                <a:spcPct val="100000"/>
              </a:lnSpc>
              <a:spcAft>
                <a:spcPts val="800"/>
              </a:spcAft>
              <a:buNone/>
            </a:pPr>
            <a:r>
              <a:rPr lang="fr-BE" sz="1800">
                <a:solidFill>
                  <a:schemeClr val="tx2"/>
                </a:solidFill>
                <a:latin typeface="Tahoma"/>
                <a:ea typeface="Tahoma"/>
                <a:cs typeface="Tahoma"/>
              </a:rPr>
              <a:t>Au niveau des freins exprimés à l’accès à la culture, les exigences du quotidien, le manque de curiosité et les moyens financiers sont les 3 facteurs principaux formulés mais aussi le manque de sensibilisation au niveau scolaire. S’il nous est difficile d’agir directement sur les deux premiers freins, nous pouvons toutefois être vigilant par rapport au facteur financier en soutenant au mieux la démocratisation de la culture et agir sur la sensibilisation du public scolaire, ce qui rejoint un des enjeux principaux exprimés par ailleurs.</a:t>
            </a:r>
          </a:p>
          <a:p>
            <a:pPr marL="0" indent="0" algn="just">
              <a:lnSpc>
                <a:spcPct val="100000"/>
              </a:lnSpc>
              <a:buNone/>
            </a:pPr>
            <a:r>
              <a:rPr lang="fr-BE" sz="1800">
                <a:solidFill>
                  <a:schemeClr val="tx2"/>
                </a:solidFill>
                <a:latin typeface="Tahoma"/>
                <a:ea typeface="Tahoma"/>
                <a:cs typeface="Tahoma"/>
              </a:rPr>
              <a:t>Concernant plus spécifiquement les droits culturels, là aussi l’accès à la culture dans son sens large a été relevé majoritairement (71%) en regard de l’action culturelle menée par le CCE. La découverte et la participation active à la vie et aux pratiques culturelles ont été pointés, elles, à 58%.</a:t>
            </a:r>
          </a:p>
        </p:txBody>
      </p:sp>
      <p:sp>
        <p:nvSpPr>
          <p:cNvPr id="6" name="Titre 1">
            <a:extLst>
              <a:ext uri="{FF2B5EF4-FFF2-40B4-BE49-F238E27FC236}">
                <a16:creationId xmlns:a16="http://schemas.microsoft.com/office/drawing/2014/main" id="{BE928DB5-4DAE-4BC4-BCAE-83674F70675B}"/>
              </a:ext>
            </a:extLst>
          </p:cNvPr>
          <p:cNvSpPr txBox="1">
            <a:spLocks/>
          </p:cNvSpPr>
          <p:nvPr/>
        </p:nvSpPr>
        <p:spPr>
          <a:xfrm>
            <a:off x="121950" y="2022835"/>
            <a:ext cx="4270342" cy="321115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fr-BE" sz="4000" b="1">
                <a:solidFill>
                  <a:schemeClr val="tx2"/>
                </a:solidFill>
                <a:latin typeface="Tahoma"/>
                <a:ea typeface="Tahoma"/>
                <a:cs typeface="Tahoma"/>
              </a:rPr>
              <a:t>Missions</a:t>
            </a:r>
            <a:br>
              <a:rPr lang="fr-BE" sz="4000" b="1" dirty="0">
                <a:solidFill>
                  <a:schemeClr val="tx2"/>
                </a:solidFill>
                <a:latin typeface="Tahoma"/>
                <a:ea typeface="Tahoma"/>
                <a:cs typeface="Tahoma"/>
              </a:rPr>
            </a:br>
            <a:r>
              <a:rPr lang="fr-BE" sz="4000" b="1">
                <a:solidFill>
                  <a:schemeClr val="tx2"/>
                </a:solidFill>
                <a:latin typeface="Tahoma"/>
                <a:ea typeface="Tahoma"/>
                <a:cs typeface="Tahoma"/>
              </a:rPr>
              <a:t>enjeux </a:t>
            </a:r>
            <a:r>
              <a:rPr lang="fr-BE" sz="4000" b="1" dirty="0">
                <a:solidFill>
                  <a:schemeClr val="tx2"/>
                </a:solidFill>
                <a:latin typeface="Tahoma"/>
                <a:ea typeface="Tahoma"/>
                <a:cs typeface="Tahoma"/>
              </a:rPr>
              <a:t>(défis) </a:t>
            </a:r>
            <a:br>
              <a:rPr lang="fr-BE" sz="4000" b="1" dirty="0">
                <a:solidFill>
                  <a:schemeClr val="tx2"/>
                </a:solidFill>
                <a:latin typeface="Tahoma"/>
                <a:ea typeface="Tahoma"/>
                <a:cs typeface="Tahoma"/>
              </a:rPr>
            </a:br>
            <a:r>
              <a:rPr lang="fr-BE" sz="4000" b="1">
                <a:solidFill>
                  <a:schemeClr val="tx2"/>
                </a:solidFill>
                <a:latin typeface="Tahoma"/>
                <a:ea typeface="Tahoma"/>
                <a:cs typeface="Tahoma"/>
              </a:rPr>
              <a:t>et </a:t>
            </a:r>
            <a:br>
              <a:rPr lang="fr-BE" sz="4000" b="1" dirty="0">
                <a:solidFill>
                  <a:schemeClr val="tx2"/>
                </a:solidFill>
                <a:latin typeface="Tahoma"/>
                <a:ea typeface="Tahoma"/>
                <a:cs typeface="Tahoma"/>
              </a:rPr>
            </a:br>
            <a:r>
              <a:rPr lang="fr-BE" sz="4000" b="1">
                <a:solidFill>
                  <a:schemeClr val="tx2"/>
                </a:solidFill>
                <a:latin typeface="Tahoma"/>
                <a:ea typeface="Tahoma"/>
                <a:cs typeface="Tahoma"/>
              </a:rPr>
              <a:t>droits culturels</a:t>
            </a:r>
            <a:br>
              <a:rPr lang="fr-BE" sz="2800" dirty="0">
                <a:latin typeface="Calibri" panose="020F0502020204030204" pitchFamily="34" charset="0"/>
                <a:ea typeface="Calibri" panose="020F0502020204030204" pitchFamily="34" charset="0"/>
                <a:cs typeface="Times New Roman" panose="02020603050405020304" pitchFamily="18" charset="0"/>
              </a:rPr>
            </a:br>
            <a:endParaRPr lang="fr-BE" sz="3600">
              <a:solidFill>
                <a:schemeClr val="tx2"/>
              </a:solidFill>
            </a:endParaRPr>
          </a:p>
        </p:txBody>
      </p:sp>
    </p:spTree>
    <p:extLst>
      <p:ext uri="{BB962C8B-B14F-4D97-AF65-F5344CB8AC3E}">
        <p14:creationId xmlns:p14="http://schemas.microsoft.com/office/powerpoint/2010/main" val="25465856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A760F482-1124-4141-8AEC-B37C6E510141}"/>
              </a:ext>
            </a:extLst>
          </p:cNvPr>
          <p:cNvSpPr>
            <a:spLocks noGrp="1"/>
          </p:cNvSpPr>
          <p:nvPr>
            <p:ph type="title"/>
          </p:nvPr>
        </p:nvSpPr>
        <p:spPr>
          <a:xfrm>
            <a:off x="424206" y="2053641"/>
            <a:ext cx="4049627" cy="2760098"/>
          </a:xfrm>
        </p:spPr>
        <p:txBody>
          <a:bodyPr>
            <a:normAutofit/>
          </a:bodyPr>
          <a:lstStyle/>
          <a:p>
            <a:r>
              <a:rPr lang="fr-BE" sz="3600" b="1">
                <a:solidFill>
                  <a:schemeClr val="tx2"/>
                </a:solidFill>
                <a:latin typeface="Tahoma" panose="020B0604030504040204" pitchFamily="34" charset="0"/>
                <a:ea typeface="Tahoma" panose="020B0604030504040204" pitchFamily="34" charset="0"/>
                <a:cs typeface="Tahoma" panose="020B0604030504040204" pitchFamily="34" charset="0"/>
              </a:rPr>
              <a:t>Communication</a:t>
            </a:r>
          </a:p>
        </p:txBody>
      </p:sp>
      <p:sp>
        <p:nvSpPr>
          <p:cNvPr id="3" name="Espace réservé du contenu 2">
            <a:extLst>
              <a:ext uri="{FF2B5EF4-FFF2-40B4-BE49-F238E27FC236}">
                <a16:creationId xmlns:a16="http://schemas.microsoft.com/office/drawing/2014/main" id="{18E952C9-7BDC-43D1-BA0F-12CB818B1F6D}"/>
              </a:ext>
            </a:extLst>
          </p:cNvPr>
          <p:cNvSpPr>
            <a:spLocks noGrp="1"/>
          </p:cNvSpPr>
          <p:nvPr>
            <p:ph idx="1"/>
          </p:nvPr>
        </p:nvSpPr>
        <p:spPr>
          <a:xfrm>
            <a:off x="6090574" y="801866"/>
            <a:ext cx="5306084" cy="5230634"/>
          </a:xfrm>
          <a:noFill/>
          <a:ln>
            <a:noFill/>
          </a:ln>
        </p:spPr>
        <p:txBody>
          <a:bodyPr anchor="ctr">
            <a:normAutofit fontScale="92500" lnSpcReduction="20000"/>
          </a:bodyPr>
          <a:lstStyle/>
          <a:p>
            <a:pPr marL="0" indent="0" algn="just">
              <a:lnSpc>
                <a:spcPct val="107000"/>
              </a:lnSpc>
              <a:spcAft>
                <a:spcPts val="800"/>
              </a:spcAft>
              <a:buNone/>
            </a:pPr>
            <a:r>
              <a:rPr lang="fr-BE" sz="1900">
                <a:solidFill>
                  <a:schemeClr val="tx2"/>
                </a:solidFill>
                <a:latin typeface="Tahoma"/>
                <a:ea typeface="Tahoma"/>
                <a:cs typeface="Tahoma"/>
              </a:rPr>
              <a:t>Les ¾ des participants estiment être bien informés des activités et satisfaits des outils de communication du CCE. Toutefois, cette satisfaction semble quelque peu mitigée en fonction des différents outils internes proposés par le Centre culturel. En effet, si le Miroir des cultures (un numéro d’une toute nouvelle mise en page a été proposée quelque mois avant l’enquête) et la newsletter paraissent rencontrer au mieux les attentes sans que cela ne soit, malgré tout, très marqué positivement, le site internet, les affiches et flyers ainsi que Facebook ne rencontrent pas à priori une véritable adhésion. </a:t>
            </a:r>
          </a:p>
          <a:p>
            <a:pPr marL="0" indent="0" algn="just">
              <a:lnSpc>
                <a:spcPct val="107000"/>
              </a:lnSpc>
              <a:spcAft>
                <a:spcPts val="800"/>
              </a:spcAft>
              <a:buNone/>
            </a:pPr>
            <a:r>
              <a:rPr lang="fr-BE" sz="1900" dirty="0">
                <a:solidFill>
                  <a:schemeClr val="tx2"/>
                </a:solidFill>
                <a:latin typeface="Tahoma"/>
                <a:ea typeface="Tahoma"/>
                <a:cs typeface="Tahoma"/>
              </a:rPr>
              <a:t>Quant aux autres moyens externes par lesquels le </a:t>
            </a:r>
            <a:r>
              <a:rPr lang="fr-BE" sz="1900">
                <a:solidFill>
                  <a:schemeClr val="tx2"/>
                </a:solidFill>
                <a:latin typeface="Tahoma"/>
                <a:ea typeface="Tahoma"/>
                <a:cs typeface="Tahoma"/>
              </a:rPr>
              <a:t>CCE communique ou tente de communiquer, </a:t>
            </a:r>
            <a:r>
              <a:rPr lang="fr-BE" sz="1900" dirty="0">
                <a:solidFill>
                  <a:schemeClr val="tx2"/>
                </a:solidFill>
                <a:latin typeface="Tahoma"/>
                <a:ea typeface="Tahoma"/>
                <a:cs typeface="Tahoma"/>
              </a:rPr>
              <a:t>ceux-ci n’obtiennent pas plus de succès, le degré de contentement étant tout au plus satisfaisant, voire moindre notamment pour ce qui est du site internet de la Ville.</a:t>
            </a:r>
          </a:p>
          <a:p>
            <a:endParaRPr lang="fr-BE" sz="1800">
              <a:solidFill>
                <a:schemeClr val="tx2"/>
              </a:solidFill>
            </a:endParaRPr>
          </a:p>
        </p:txBody>
      </p:sp>
    </p:spTree>
    <p:extLst>
      <p:ext uri="{BB962C8B-B14F-4D97-AF65-F5344CB8AC3E}">
        <p14:creationId xmlns:p14="http://schemas.microsoft.com/office/powerpoint/2010/main" val="13433216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E0EA2E2A-9860-4FB0-B14D-7CB30FFC291B}"/>
              </a:ext>
            </a:extLst>
          </p:cNvPr>
          <p:cNvSpPr>
            <a:spLocks noGrp="1"/>
          </p:cNvSpPr>
          <p:nvPr>
            <p:ph type="title"/>
          </p:nvPr>
        </p:nvSpPr>
        <p:spPr>
          <a:xfrm>
            <a:off x="282804" y="1621409"/>
            <a:ext cx="4212996" cy="3993577"/>
          </a:xfrm>
        </p:spPr>
        <p:txBody>
          <a:bodyPr>
            <a:normAutofit/>
          </a:bodyPr>
          <a:lstStyle/>
          <a:p>
            <a:r>
              <a:rPr lang="fr-BE" sz="3600" b="1">
                <a:solidFill>
                  <a:schemeClr val="tx2"/>
                </a:solidFill>
                <a:latin typeface="Tahoma" panose="020B0604030504040204" pitchFamily="34" charset="0"/>
                <a:ea typeface="Tahoma" panose="020B0604030504040204" pitchFamily="34" charset="0"/>
                <a:cs typeface="Tahoma" panose="020B0604030504040204" pitchFamily="34" charset="0"/>
              </a:rPr>
              <a:t>Communication</a:t>
            </a:r>
            <a:endParaRPr lang="fr-BE" sz="3600">
              <a:solidFill>
                <a:schemeClr val="tx2"/>
              </a:solidFill>
            </a:endParaRPr>
          </a:p>
        </p:txBody>
      </p:sp>
      <p:sp>
        <p:nvSpPr>
          <p:cNvPr id="3" name="Espace réservé du contenu 2">
            <a:extLst>
              <a:ext uri="{FF2B5EF4-FFF2-40B4-BE49-F238E27FC236}">
                <a16:creationId xmlns:a16="http://schemas.microsoft.com/office/drawing/2014/main" id="{3DE40202-D6B6-4C0E-A421-D4CB6BD7065D}"/>
              </a:ext>
            </a:extLst>
          </p:cNvPr>
          <p:cNvSpPr>
            <a:spLocks noGrp="1"/>
          </p:cNvSpPr>
          <p:nvPr>
            <p:ph idx="1"/>
          </p:nvPr>
        </p:nvSpPr>
        <p:spPr>
          <a:xfrm>
            <a:off x="6095847" y="700010"/>
            <a:ext cx="5369696" cy="5457979"/>
          </a:xfrm>
        </p:spPr>
        <p:txBody>
          <a:bodyPr anchor="ctr">
            <a:normAutofit/>
          </a:bodyPr>
          <a:lstStyle/>
          <a:p>
            <a:pPr marL="0" indent="0" algn="just">
              <a:lnSpc>
                <a:spcPct val="97000"/>
              </a:lnSpc>
              <a:spcAft>
                <a:spcPts val="800"/>
              </a:spcAft>
              <a:buNone/>
            </a:pPr>
            <a:r>
              <a:rPr lang="fr-BE" sz="1800">
                <a:solidFill>
                  <a:schemeClr val="tx2"/>
                </a:solidFill>
                <a:latin typeface="Tahoma"/>
                <a:ea typeface="Tahoma"/>
                <a:cs typeface="Tahoma"/>
              </a:rPr>
              <a:t>Il apparait aussi que pour certains supports, les personnes ne soient pas nécessairement au courant (17% pour la newsletter) ou disent ne pas les recevoir (39% pour le Miroir des cultures mais 26% des participants vivent en dehors d’Enghien). Pour ceux qui dise recevoir effectivement le Miroir des cultures, notre brochure d’information, 35% dise le lire ou le parcourir et 63% le trouve complet et pratique. A contrario, la critique majeure qui est émise est son côté trop condensé et peu lisible pour 13,5% de ses lecteurs ou non-lecteurs.</a:t>
            </a:r>
          </a:p>
          <a:p>
            <a:pPr marL="0" indent="0" algn="just">
              <a:lnSpc>
                <a:spcPct val="97000"/>
              </a:lnSpc>
              <a:spcAft>
                <a:spcPts val="800"/>
              </a:spcAft>
              <a:buNone/>
            </a:pPr>
            <a:r>
              <a:rPr lang="fr-BE" sz="1800">
                <a:solidFill>
                  <a:schemeClr val="tx2"/>
                </a:solidFill>
                <a:latin typeface="Tahoma"/>
                <a:ea typeface="Tahoma"/>
                <a:cs typeface="Tahoma"/>
              </a:rPr>
              <a:t>Pour ce qui est des propositions pour améliorer notre communication, nous ne pouvons pas relever quelque chose de particulièrement significatif si ce n’est le souhait d’une plus grande présence sur les réseaux sociaux pour 22% de ceux qui ont répondu à la question (49%).</a:t>
            </a:r>
          </a:p>
          <a:p>
            <a:endParaRPr lang="fr-BE" sz="1800">
              <a:solidFill>
                <a:schemeClr val="tx2"/>
              </a:solidFill>
            </a:endParaRPr>
          </a:p>
        </p:txBody>
      </p:sp>
    </p:spTree>
    <p:extLst>
      <p:ext uri="{BB962C8B-B14F-4D97-AF65-F5344CB8AC3E}">
        <p14:creationId xmlns:p14="http://schemas.microsoft.com/office/powerpoint/2010/main" val="23837376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02D889B1-C568-42A2-82DC-F07667E23897}"/>
              </a:ext>
            </a:extLst>
          </p:cNvPr>
          <p:cNvSpPr>
            <a:spLocks noGrp="1"/>
          </p:cNvSpPr>
          <p:nvPr>
            <p:ph type="title"/>
          </p:nvPr>
        </p:nvSpPr>
        <p:spPr>
          <a:xfrm>
            <a:off x="216816" y="2053641"/>
            <a:ext cx="4257017" cy="2760098"/>
          </a:xfrm>
        </p:spPr>
        <p:txBody>
          <a:bodyPr>
            <a:normAutofit/>
          </a:bodyPr>
          <a:lstStyle/>
          <a:p>
            <a:r>
              <a:rPr lang="fr-BE" sz="4000" b="1">
                <a:solidFill>
                  <a:schemeClr val="tx2"/>
                </a:solidFill>
                <a:latin typeface="Tahoma" panose="020B0604030504040204" pitchFamily="34" charset="0"/>
                <a:ea typeface="Tahoma" panose="020B0604030504040204" pitchFamily="34" charset="0"/>
                <a:cs typeface="Tahoma" panose="020B0604030504040204" pitchFamily="34" charset="0"/>
              </a:rPr>
              <a:t>Communication</a:t>
            </a:r>
            <a:endParaRPr lang="fr-BE" sz="4000">
              <a:solidFill>
                <a:schemeClr val="tx2"/>
              </a:solidFill>
            </a:endParaRPr>
          </a:p>
        </p:txBody>
      </p:sp>
      <p:sp>
        <p:nvSpPr>
          <p:cNvPr id="3" name="Espace réservé du contenu 2">
            <a:extLst>
              <a:ext uri="{FF2B5EF4-FFF2-40B4-BE49-F238E27FC236}">
                <a16:creationId xmlns:a16="http://schemas.microsoft.com/office/drawing/2014/main" id="{2AC68057-AA04-472B-B8FE-CE35A88C5A83}"/>
              </a:ext>
            </a:extLst>
          </p:cNvPr>
          <p:cNvSpPr>
            <a:spLocks noGrp="1"/>
          </p:cNvSpPr>
          <p:nvPr>
            <p:ph idx="1"/>
          </p:nvPr>
        </p:nvSpPr>
        <p:spPr>
          <a:xfrm>
            <a:off x="5855282" y="282804"/>
            <a:ext cx="5984784" cy="6278252"/>
          </a:xfrm>
          <a:noFill/>
          <a:ln>
            <a:noFill/>
          </a:ln>
        </p:spPr>
        <p:txBody>
          <a:bodyPr anchor="ctr">
            <a:normAutofit fontScale="85000" lnSpcReduction="10000"/>
          </a:bodyPr>
          <a:lstStyle/>
          <a:p>
            <a:pPr marL="0" indent="0" algn="just">
              <a:lnSpc>
                <a:spcPct val="120000"/>
              </a:lnSpc>
              <a:buNone/>
            </a:pPr>
            <a:r>
              <a:rPr lang="fr-BE" sz="1900">
                <a:solidFill>
                  <a:schemeClr val="tx2"/>
                </a:solidFill>
                <a:latin typeface="Tahoma"/>
                <a:ea typeface="Tahoma"/>
                <a:cs typeface="Tahoma"/>
              </a:rPr>
              <a:t>Comme</a:t>
            </a:r>
            <a:r>
              <a:rPr lang="fr-BE" sz="1800">
                <a:effectLst/>
                <a:latin typeface="Tahoma" panose="020B0604030504040204" pitchFamily="34" charset="0"/>
                <a:ea typeface="Calibri" panose="020F0502020204030204" pitchFamily="34" charset="0"/>
                <a:cs typeface="Times New Roman" panose="02020603050405020304" pitchFamily="18" charset="0"/>
              </a:rPr>
              <a:t> </a:t>
            </a:r>
            <a:r>
              <a:rPr lang="fr-BE" sz="1900">
                <a:solidFill>
                  <a:schemeClr val="tx2"/>
                </a:solidFill>
                <a:latin typeface="Tahoma"/>
                <a:ea typeface="Tahoma"/>
                <a:cs typeface="Tahoma"/>
              </a:rPr>
              <a:t>le démontre cette partie de l’enquête, il est souvent difficile de répondre aux attentes de tout le monde et nous devons souvent faire face à des critiques infondées ou au niveau desquelles il est parfois difficile d’agir directement. En effet, la communication n’est pas une science exacte même si certaines « recettes » existent et sont parfois efficaces car chaque personne procède d’une attitude distincte pour aller vers, recevoir ou échapper à l’information. Si les réseaux sociaux sont devenus incontournables à notre époque pour informer le public, nous ne sommes néanmoins pas dispensés d’utiliser tous les autres supports de communication et médias sans pour autant arriver à toucher toute la population mais aussi plaire à tout le monde, notamment sur le plan esthétique. La communication d’aujourd’hui se doit donc d’être de plus en plus ciblée vers des publics souvent dits de niche et en même temps multiple ce qui nécessite, par la force des choses, un gros investissement qu’il soit sur le plan financier et/ou au niveau du temps qu’on peut y consacrer pour des résultats parfois très aléatoires. C’est donc un chantier permanent et des choix peu faciles à opérer en regard d’actions et d’activités très variées à mener et à promouvoir.</a:t>
            </a:r>
          </a:p>
          <a:p>
            <a:pPr marL="0" indent="0">
              <a:buNone/>
            </a:pPr>
            <a:endParaRPr lang="fr-BE" sz="1800">
              <a:solidFill>
                <a:schemeClr val="tx2"/>
              </a:solidFill>
            </a:endParaRPr>
          </a:p>
        </p:txBody>
      </p:sp>
    </p:spTree>
    <p:extLst>
      <p:ext uri="{BB962C8B-B14F-4D97-AF65-F5344CB8AC3E}">
        <p14:creationId xmlns:p14="http://schemas.microsoft.com/office/powerpoint/2010/main" val="30330125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1C4427AD-B6C6-46FF-840D-314CD1386B57}"/>
              </a:ext>
            </a:extLst>
          </p:cNvPr>
          <p:cNvSpPr>
            <a:spLocks noGrp="1"/>
          </p:cNvSpPr>
          <p:nvPr>
            <p:ph type="title"/>
          </p:nvPr>
        </p:nvSpPr>
        <p:spPr>
          <a:xfrm>
            <a:off x="169682" y="2686639"/>
            <a:ext cx="4769963" cy="1743959"/>
          </a:xfrm>
        </p:spPr>
        <p:txBody>
          <a:bodyPr>
            <a:normAutofit fontScale="90000"/>
          </a:bodyPr>
          <a:lstStyle/>
          <a:p>
            <a:pPr algn="ctr">
              <a:lnSpc>
                <a:spcPct val="107000"/>
              </a:lnSpc>
              <a:spcAft>
                <a:spcPts val="800"/>
              </a:spcAft>
            </a:pPr>
            <a:r>
              <a:rPr lang="fr-BE" sz="4000" b="1">
                <a:solidFill>
                  <a:schemeClr val="tx2"/>
                </a:solidFill>
                <a:latin typeface="Tahoma" panose="020B0604030504040204" pitchFamily="34" charset="0"/>
                <a:ea typeface="Tahoma" panose="020B0604030504040204" pitchFamily="34" charset="0"/>
                <a:cs typeface="Tahoma" panose="020B0604030504040204" pitchFamily="34" charset="0"/>
              </a:rPr>
              <a:t>Infrastructures et accueil</a:t>
            </a:r>
            <a:br>
              <a:rPr lang="fr-BE" sz="3200">
                <a:effectLst/>
                <a:latin typeface="Calibri" panose="020F0502020204030204" pitchFamily="34" charset="0"/>
                <a:ea typeface="Calibri" panose="020F0502020204030204" pitchFamily="34" charset="0"/>
                <a:cs typeface="Times New Roman" panose="02020603050405020304" pitchFamily="18" charset="0"/>
              </a:rPr>
            </a:br>
            <a:endParaRPr lang="fr-BE" sz="4000">
              <a:solidFill>
                <a:schemeClr val="tx2"/>
              </a:solidFill>
            </a:endParaRPr>
          </a:p>
        </p:txBody>
      </p:sp>
      <p:sp>
        <p:nvSpPr>
          <p:cNvPr id="3" name="Espace réservé du contenu 2">
            <a:extLst>
              <a:ext uri="{FF2B5EF4-FFF2-40B4-BE49-F238E27FC236}">
                <a16:creationId xmlns:a16="http://schemas.microsoft.com/office/drawing/2014/main" id="{FF305B1F-64FF-4AF3-A1FC-7126F4778286}"/>
              </a:ext>
            </a:extLst>
          </p:cNvPr>
          <p:cNvSpPr>
            <a:spLocks noGrp="1"/>
          </p:cNvSpPr>
          <p:nvPr>
            <p:ph idx="1"/>
          </p:nvPr>
        </p:nvSpPr>
        <p:spPr>
          <a:xfrm>
            <a:off x="6096000" y="499621"/>
            <a:ext cx="5300658" cy="5712643"/>
          </a:xfrm>
          <a:noFill/>
          <a:ln>
            <a:noFill/>
          </a:ln>
        </p:spPr>
        <p:txBody>
          <a:bodyPr anchor="ctr">
            <a:normAutofit fontScale="85000" lnSpcReduction="20000"/>
          </a:bodyPr>
          <a:lstStyle/>
          <a:p>
            <a:pPr marL="0" indent="0" algn="just">
              <a:lnSpc>
                <a:spcPct val="117000"/>
              </a:lnSpc>
              <a:spcAft>
                <a:spcPts val="800"/>
              </a:spcAft>
              <a:buNone/>
            </a:pPr>
            <a:r>
              <a:rPr lang="fr-BE" sz="1900">
                <a:solidFill>
                  <a:schemeClr val="tx2"/>
                </a:solidFill>
                <a:latin typeface="Tahoma"/>
                <a:ea typeface="Tahoma"/>
                <a:cs typeface="Tahoma"/>
              </a:rPr>
              <a:t>Selon les graphiques, le satisfecit est plutôt mitigé entre satisfaisant et bien mais difficile de tirer des tendances très claires sur ce chapitre qui peut très vite exacerber les tensions en fonction des points de vue. En effet, les avis divergent fortement selon l’expertise éclairée ou non des commentateurs et le goût ou l’exigence de chacun en tant qu’usager (Cf. commentaires). </a:t>
            </a:r>
          </a:p>
          <a:p>
            <a:pPr marL="0" indent="0" algn="just">
              <a:lnSpc>
                <a:spcPct val="117000"/>
              </a:lnSpc>
              <a:spcAft>
                <a:spcPts val="800"/>
              </a:spcAft>
              <a:buNone/>
            </a:pPr>
            <a:r>
              <a:rPr lang="fr-BE" sz="1900">
                <a:solidFill>
                  <a:schemeClr val="tx2"/>
                </a:solidFill>
                <a:latin typeface="Tahoma"/>
                <a:ea typeface="Tahoma"/>
                <a:cs typeface="Tahoma"/>
              </a:rPr>
              <a:t>Il apparaîtrait néanmoins que si un certain nombre de personnes se satisfont des (nombreux) locaux mis à disposition du CCE, d’autres perçoivent certaines difficultés en lien avec les bâtiments qui freinent ou empêchent le développement de l’action du CCE, en particulier au niveau de la diffusion artistique. </a:t>
            </a:r>
          </a:p>
          <a:p>
            <a:pPr marL="0" indent="0" algn="just">
              <a:lnSpc>
                <a:spcPct val="117000"/>
              </a:lnSpc>
              <a:spcAft>
                <a:spcPts val="800"/>
              </a:spcAft>
              <a:buNone/>
            </a:pPr>
            <a:r>
              <a:rPr lang="fr-BE" sz="1900">
                <a:solidFill>
                  <a:schemeClr val="tx2"/>
                </a:solidFill>
                <a:latin typeface="Tahoma"/>
                <a:ea typeface="Tahoma"/>
                <a:cs typeface="Tahoma"/>
              </a:rPr>
              <a:t>Plus spécifiquement, il semble que les seuls espaces mis à disposition en exclusivité du CCE sont jugés trop exiguës et peu confortables. Pour ce qui est de la salle </a:t>
            </a:r>
            <a:r>
              <a:rPr lang="fr-BE" sz="1900" err="1">
                <a:solidFill>
                  <a:schemeClr val="tx2"/>
                </a:solidFill>
                <a:latin typeface="Tahoma"/>
                <a:ea typeface="Tahoma"/>
                <a:cs typeface="Tahoma"/>
              </a:rPr>
              <a:t>Pôl’Arts</a:t>
            </a:r>
            <a:r>
              <a:rPr lang="fr-BE" sz="1900">
                <a:solidFill>
                  <a:schemeClr val="tx2"/>
                </a:solidFill>
                <a:latin typeface="Tahoma"/>
                <a:ea typeface="Tahoma"/>
                <a:cs typeface="Tahoma"/>
              </a:rPr>
              <a:t>, si on l’estime plutôt positivement, on indique également de sérieux manquements (absence de commodités, d’espace d’accueil, de coulisses, de loge, l’acoustique).</a:t>
            </a:r>
          </a:p>
        </p:txBody>
      </p:sp>
    </p:spTree>
    <p:extLst>
      <p:ext uri="{BB962C8B-B14F-4D97-AF65-F5344CB8AC3E}">
        <p14:creationId xmlns:p14="http://schemas.microsoft.com/office/powerpoint/2010/main" val="36042896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FEFAFC46-DF2A-41CD-84C2-0EA88C107D34}"/>
              </a:ext>
            </a:extLst>
          </p:cNvPr>
          <p:cNvSpPr>
            <a:spLocks noGrp="1"/>
          </p:cNvSpPr>
          <p:nvPr>
            <p:ph type="title"/>
          </p:nvPr>
        </p:nvSpPr>
        <p:spPr>
          <a:xfrm>
            <a:off x="291288" y="1789768"/>
            <a:ext cx="3855720" cy="4371974"/>
          </a:xfrm>
        </p:spPr>
        <p:txBody>
          <a:bodyPr>
            <a:normAutofit/>
          </a:bodyPr>
          <a:lstStyle/>
          <a:p>
            <a:pPr algn="ctr"/>
            <a:r>
              <a:rPr lang="fr-BE" sz="3600" b="1">
                <a:solidFill>
                  <a:schemeClr val="tx2"/>
                </a:solidFill>
                <a:latin typeface="Tahoma" panose="020B0604030504040204" pitchFamily="34" charset="0"/>
                <a:ea typeface="Tahoma" panose="020B0604030504040204" pitchFamily="34" charset="0"/>
                <a:cs typeface="Tahoma" panose="020B0604030504040204" pitchFamily="34" charset="0"/>
              </a:rPr>
              <a:t>Infrastructures et accueil</a:t>
            </a:r>
            <a:br>
              <a:rPr lang="fr-BE" sz="2800">
                <a:effectLst/>
                <a:latin typeface="Calibri" panose="020F0502020204030204" pitchFamily="34" charset="0"/>
                <a:ea typeface="Calibri" panose="020F0502020204030204" pitchFamily="34" charset="0"/>
                <a:cs typeface="Times New Roman" panose="02020603050405020304" pitchFamily="18" charset="0"/>
              </a:rPr>
            </a:br>
            <a:endParaRPr lang="fr-BE" sz="3600">
              <a:solidFill>
                <a:schemeClr val="tx2"/>
              </a:solidFill>
            </a:endParaRPr>
          </a:p>
        </p:txBody>
      </p:sp>
      <p:sp>
        <p:nvSpPr>
          <p:cNvPr id="3" name="Espace réservé du contenu 2">
            <a:extLst>
              <a:ext uri="{FF2B5EF4-FFF2-40B4-BE49-F238E27FC236}">
                <a16:creationId xmlns:a16="http://schemas.microsoft.com/office/drawing/2014/main" id="{7941ED08-3B3B-4FE5-AECF-00C710585E7C}"/>
              </a:ext>
            </a:extLst>
          </p:cNvPr>
          <p:cNvSpPr>
            <a:spLocks noGrp="1"/>
          </p:cNvSpPr>
          <p:nvPr>
            <p:ph idx="1"/>
          </p:nvPr>
        </p:nvSpPr>
        <p:spPr>
          <a:xfrm>
            <a:off x="6175466" y="508837"/>
            <a:ext cx="5217957" cy="5759987"/>
          </a:xfrm>
        </p:spPr>
        <p:txBody>
          <a:bodyPr anchor="ctr">
            <a:normAutofit fontScale="92500" lnSpcReduction="20000"/>
          </a:bodyPr>
          <a:lstStyle/>
          <a:p>
            <a:pPr marL="0" indent="0">
              <a:lnSpc>
                <a:spcPct val="107000"/>
              </a:lnSpc>
              <a:spcAft>
                <a:spcPts val="800"/>
              </a:spcAft>
              <a:buNone/>
            </a:pPr>
            <a:r>
              <a:rPr lang="fr-BE" sz="1900">
                <a:solidFill>
                  <a:schemeClr val="tx2"/>
                </a:solidFill>
                <a:latin typeface="Tahoma"/>
                <a:ea typeface="Tahoma"/>
                <a:cs typeface="Tahoma"/>
              </a:rPr>
              <a:t>Quant à la salle des Acacias, celle-ci est jugée inadaptée pour des raisons de mauvaise acoustique, raison pour laquelle nous n’utilisons ce lieu que très rarement pour des activités de diffusion. Enfin, le château semble, lui, être le lieu le plus apprécié, du moins sur le plan des statistiques. Pour l’avenir, certains attendent l’accès aux Écuries rénovées mais surtout une grande salle polyvalente, lumineuse et accueillante.</a:t>
            </a:r>
          </a:p>
          <a:p>
            <a:pPr marL="0" indent="0">
              <a:lnSpc>
                <a:spcPct val="107000"/>
              </a:lnSpc>
              <a:spcAft>
                <a:spcPts val="800"/>
              </a:spcAft>
              <a:buNone/>
            </a:pPr>
            <a:r>
              <a:rPr lang="fr-BE" sz="1900">
                <a:solidFill>
                  <a:schemeClr val="tx2"/>
                </a:solidFill>
                <a:latin typeface="Tahoma"/>
                <a:ea typeface="Tahoma"/>
                <a:cs typeface="Tahoma"/>
              </a:rPr>
              <a:t>Au niveau de l’accueil, comprenant l’espace et le personnel, celui-ci semble globalement très bien apprécié mais on regrette néanmoins que l’entrée du bâtiment ne soit pas engageante et qu’il n’y ait pas d’espace d’accueil en tant que tel à la Maison </a:t>
            </a:r>
            <a:r>
              <a:rPr lang="fr-BE" sz="1900" err="1">
                <a:solidFill>
                  <a:schemeClr val="tx2"/>
                </a:solidFill>
                <a:latin typeface="Tahoma"/>
                <a:ea typeface="Tahoma"/>
                <a:cs typeface="Tahoma"/>
              </a:rPr>
              <a:t>Jonathas</a:t>
            </a:r>
            <a:r>
              <a:rPr lang="fr-BE" sz="1900">
                <a:solidFill>
                  <a:schemeClr val="tx2"/>
                </a:solidFill>
                <a:latin typeface="Tahoma"/>
                <a:ea typeface="Tahoma"/>
                <a:cs typeface="Tahoma"/>
              </a:rPr>
              <a:t>. On déplore aussi un certain « désordre », ce qui peut être compréhensible vu l’espace restreint évoqué plus haut. Quant à l’accueil de l’équipe professionnelle, s’il est considéré généralement comme ouvert et chaleureux, quelques rares personnes le considèrent toutefois comme peu amène. </a:t>
            </a:r>
          </a:p>
          <a:p>
            <a:endParaRPr lang="fr-BE" sz="1800">
              <a:solidFill>
                <a:schemeClr val="tx2"/>
              </a:solidFill>
            </a:endParaRPr>
          </a:p>
        </p:txBody>
      </p:sp>
    </p:spTree>
    <p:extLst>
      <p:ext uri="{BB962C8B-B14F-4D97-AF65-F5344CB8AC3E}">
        <p14:creationId xmlns:p14="http://schemas.microsoft.com/office/powerpoint/2010/main" val="195687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42CA89-18FC-4611-97E8-1D47820A6A6A}"/>
              </a:ext>
            </a:extLst>
          </p:cNvPr>
          <p:cNvSpPr>
            <a:spLocks noGrp="1"/>
          </p:cNvSpPr>
          <p:nvPr>
            <p:ph type="title"/>
          </p:nvPr>
        </p:nvSpPr>
        <p:spPr>
          <a:xfrm>
            <a:off x="408992" y="215835"/>
            <a:ext cx="10515600" cy="1325563"/>
          </a:xfrm>
        </p:spPr>
        <p:txBody>
          <a:bodyPr>
            <a:normAutofit/>
          </a:bodyPr>
          <a:lstStyle/>
          <a:p>
            <a:r>
              <a:rPr lang="fr-FR" sz="4000">
                <a:latin typeface="Tahoma" panose="020B0604030504040204" pitchFamily="34" charset="0"/>
                <a:ea typeface="Tahoma" panose="020B0604030504040204" pitchFamily="34" charset="0"/>
                <a:cs typeface="Tahoma" panose="020B0604030504040204" pitchFamily="34" charset="0"/>
              </a:rPr>
              <a:t>Votre statut</a:t>
            </a:r>
            <a:endParaRPr lang="fr-BE" sz="4000">
              <a:latin typeface="Tahoma" panose="020B0604030504040204" pitchFamily="34" charset="0"/>
              <a:ea typeface="Tahoma" panose="020B0604030504040204" pitchFamily="34" charset="0"/>
              <a:cs typeface="Tahoma" panose="020B0604030504040204" pitchFamily="34" charset="0"/>
            </a:endParaRPr>
          </a:p>
        </p:txBody>
      </p:sp>
      <p:pic>
        <p:nvPicPr>
          <p:cNvPr id="3076" name="Picture 4">
            <a:extLst>
              <a:ext uri="{FF2B5EF4-FFF2-40B4-BE49-F238E27FC236}">
                <a16:creationId xmlns:a16="http://schemas.microsoft.com/office/drawing/2014/main" id="{89723B64-CC32-4345-B3DA-986A63EDBB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3771" y="1380932"/>
            <a:ext cx="9858933" cy="4796032"/>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50B2DA1A-50ED-4EBF-AC7F-5F501040A14F}"/>
              </a:ext>
            </a:extLst>
          </p:cNvPr>
          <p:cNvSpPr txBox="1"/>
          <p:nvPr/>
        </p:nvSpPr>
        <p:spPr>
          <a:xfrm>
            <a:off x="446314" y="1227043"/>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16504681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36" name="Freeform: Shape 35">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6" name="Titre 1">
            <a:extLst>
              <a:ext uri="{FF2B5EF4-FFF2-40B4-BE49-F238E27FC236}">
                <a16:creationId xmlns:a16="http://schemas.microsoft.com/office/drawing/2014/main" id="{BD6C1E99-CCB4-4267-AEBB-07C84BD795B4}"/>
              </a:ext>
            </a:extLst>
          </p:cNvPr>
          <p:cNvSpPr>
            <a:spLocks noGrp="1"/>
          </p:cNvSpPr>
          <p:nvPr>
            <p:ph type="title"/>
          </p:nvPr>
        </p:nvSpPr>
        <p:spPr>
          <a:xfrm>
            <a:off x="535447" y="2220937"/>
            <a:ext cx="3958731" cy="2924995"/>
          </a:xfrm>
        </p:spPr>
        <p:txBody>
          <a:bodyPr vert="horz" lIns="91440" tIns="45720" rIns="91440" bIns="45720" rtlCol="0" anchor="t">
            <a:normAutofit fontScale="90000"/>
          </a:bodyPr>
          <a:lstStyle/>
          <a:p>
            <a:r>
              <a:rPr lang="en-US" sz="2800" kern="1200">
                <a:solidFill>
                  <a:schemeClr val="tx2"/>
                </a:solidFill>
                <a:latin typeface="Tahoma" panose="020B0604030504040204" pitchFamily="34" charset="0"/>
                <a:ea typeface="Tahoma" panose="020B0604030504040204" pitchFamily="34" charset="0"/>
                <a:cs typeface="Tahoma" panose="020B0604030504040204" pitchFamily="34" charset="0"/>
              </a:rPr>
              <a:t>Centre </a:t>
            </a:r>
            <a:r>
              <a:rPr lang="en-US" sz="2800" kern="1200" err="1">
                <a:solidFill>
                  <a:schemeClr val="tx2"/>
                </a:solidFill>
                <a:latin typeface="Tahoma" panose="020B0604030504040204" pitchFamily="34" charset="0"/>
                <a:ea typeface="Tahoma" panose="020B0604030504040204" pitchFamily="34" charset="0"/>
                <a:cs typeface="Tahoma" panose="020B0604030504040204" pitchFamily="34" charset="0"/>
              </a:rPr>
              <a:t>culturel</a:t>
            </a:r>
            <a:r>
              <a:rPr lang="en-US" sz="2800" kern="120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2800" kern="1200" err="1">
                <a:solidFill>
                  <a:schemeClr val="tx2"/>
                </a:solidFill>
                <a:latin typeface="Tahoma" panose="020B0604030504040204" pitchFamily="34" charset="0"/>
                <a:ea typeface="Tahoma" panose="020B0604030504040204" pitchFamily="34" charset="0"/>
                <a:cs typeface="Tahoma" panose="020B0604030504040204" pitchFamily="34" charset="0"/>
              </a:rPr>
              <a:t>d’Enghien</a:t>
            </a:r>
            <a:br>
              <a:rPr lang="en-US" sz="2800" kern="1200">
                <a:solidFill>
                  <a:schemeClr val="tx2"/>
                </a:solidFill>
                <a:latin typeface="Tahoma" panose="020B0604030504040204" pitchFamily="34" charset="0"/>
                <a:ea typeface="Tahoma" panose="020B0604030504040204" pitchFamily="34" charset="0"/>
                <a:cs typeface="Tahoma" panose="020B0604030504040204" pitchFamily="34" charset="0"/>
              </a:rPr>
            </a:br>
            <a:r>
              <a:rPr lang="en-US" sz="2800" kern="1200">
                <a:solidFill>
                  <a:schemeClr val="tx2"/>
                </a:solidFill>
                <a:latin typeface="Tahoma" panose="020B0604030504040204" pitchFamily="34" charset="0"/>
                <a:ea typeface="Tahoma" panose="020B0604030504040204" pitchFamily="34" charset="0"/>
                <a:cs typeface="Tahoma" panose="020B0604030504040204" pitchFamily="34" charset="0"/>
              </a:rPr>
              <a:t>Rue Montgomery 7</a:t>
            </a:r>
            <a:br>
              <a:rPr lang="en-US" sz="2800" kern="1200">
                <a:solidFill>
                  <a:schemeClr val="tx2"/>
                </a:solidFill>
                <a:latin typeface="Tahoma" panose="020B0604030504040204" pitchFamily="34" charset="0"/>
                <a:ea typeface="Tahoma" panose="020B0604030504040204" pitchFamily="34" charset="0"/>
                <a:cs typeface="Tahoma" panose="020B0604030504040204" pitchFamily="34" charset="0"/>
              </a:rPr>
            </a:br>
            <a:r>
              <a:rPr lang="en-US" sz="2800" kern="1200">
                <a:solidFill>
                  <a:schemeClr val="tx2"/>
                </a:solidFill>
                <a:latin typeface="Tahoma" panose="020B0604030504040204" pitchFamily="34" charset="0"/>
                <a:ea typeface="Tahoma" panose="020B0604030504040204" pitchFamily="34" charset="0"/>
                <a:cs typeface="Tahoma" panose="020B0604030504040204" pitchFamily="34" charset="0"/>
              </a:rPr>
              <a:t>7850 Enghien</a:t>
            </a:r>
            <a:br>
              <a:rPr lang="en-US" sz="2800" kern="1200">
                <a:solidFill>
                  <a:schemeClr val="tx2"/>
                </a:solidFill>
                <a:latin typeface="Tahoma" panose="020B0604030504040204" pitchFamily="34" charset="0"/>
                <a:ea typeface="Tahoma" panose="020B0604030504040204" pitchFamily="34" charset="0"/>
                <a:cs typeface="Tahoma" panose="020B0604030504040204" pitchFamily="34" charset="0"/>
              </a:rPr>
            </a:br>
            <a:br>
              <a:rPr lang="en-US" sz="2800" kern="1200">
                <a:solidFill>
                  <a:schemeClr val="tx2"/>
                </a:solidFill>
                <a:latin typeface="Tahoma" panose="020B0604030504040204" pitchFamily="34" charset="0"/>
                <a:ea typeface="Tahoma" panose="020B0604030504040204" pitchFamily="34" charset="0"/>
                <a:cs typeface="Tahoma" panose="020B0604030504040204" pitchFamily="34" charset="0"/>
              </a:rPr>
            </a:br>
            <a:r>
              <a:rPr lang="en-US" sz="2800" kern="1200">
                <a:solidFill>
                  <a:schemeClr val="tx2"/>
                </a:solidFill>
                <a:latin typeface="Tahoma" panose="020B0604030504040204" pitchFamily="34" charset="0"/>
                <a:ea typeface="Tahoma" panose="020B0604030504040204" pitchFamily="34" charset="0"/>
                <a:cs typeface="Tahoma" panose="020B0604030504040204" pitchFamily="34" charset="0"/>
              </a:rPr>
              <a:t>02 396 37 87</a:t>
            </a:r>
            <a:br>
              <a:rPr lang="en-US" sz="2800" kern="1200">
                <a:solidFill>
                  <a:schemeClr val="tx2"/>
                </a:solidFill>
                <a:latin typeface="Tahoma" panose="020B0604030504040204" pitchFamily="34" charset="0"/>
                <a:ea typeface="Tahoma" panose="020B0604030504040204" pitchFamily="34" charset="0"/>
                <a:cs typeface="Tahoma" panose="020B0604030504040204" pitchFamily="34" charset="0"/>
              </a:rPr>
            </a:br>
            <a:r>
              <a:rPr lang="en-US" sz="2800" kern="1200">
                <a:solidFill>
                  <a:schemeClr val="tx2"/>
                </a:solidFill>
                <a:latin typeface="Tahoma" panose="020B0604030504040204" pitchFamily="34" charset="0"/>
                <a:ea typeface="Tahoma" panose="020B0604030504040204" pitchFamily="34" charset="0"/>
                <a:cs typeface="Tahoma" panose="020B0604030504040204" pitchFamily="34" charset="0"/>
                <a:hlinkClick r:id="rId2"/>
              </a:rPr>
              <a:t>www.ccenghien.com</a:t>
            </a:r>
            <a:br>
              <a:rPr lang="en-US" sz="2800" kern="1200">
                <a:solidFill>
                  <a:schemeClr val="tx2"/>
                </a:solidFill>
                <a:latin typeface="Tahoma" panose="020B0604030504040204" pitchFamily="34" charset="0"/>
                <a:ea typeface="Tahoma" panose="020B0604030504040204" pitchFamily="34" charset="0"/>
                <a:cs typeface="Tahoma" panose="020B0604030504040204" pitchFamily="34" charset="0"/>
              </a:rPr>
            </a:br>
            <a:r>
              <a:rPr lang="en-US" sz="2800" kern="1200">
                <a:solidFill>
                  <a:schemeClr val="tx2"/>
                </a:solidFill>
                <a:latin typeface="Tahoma" panose="020B0604030504040204" pitchFamily="34" charset="0"/>
                <a:ea typeface="Tahoma" panose="020B0604030504040204" pitchFamily="34" charset="0"/>
                <a:cs typeface="Tahoma" panose="020B0604030504040204" pitchFamily="34" charset="0"/>
              </a:rPr>
              <a:t>FB : Centre </a:t>
            </a:r>
            <a:r>
              <a:rPr lang="en-US" sz="2800" kern="1200" err="1">
                <a:solidFill>
                  <a:schemeClr val="tx2"/>
                </a:solidFill>
                <a:latin typeface="Tahoma" panose="020B0604030504040204" pitchFamily="34" charset="0"/>
                <a:ea typeface="Tahoma" panose="020B0604030504040204" pitchFamily="34" charset="0"/>
                <a:cs typeface="Tahoma" panose="020B0604030504040204" pitchFamily="34" charset="0"/>
              </a:rPr>
              <a:t>culturel</a:t>
            </a:r>
            <a:r>
              <a:rPr lang="en-US" sz="2800" kern="1200">
                <a:solidFill>
                  <a:schemeClr val="tx2"/>
                </a:solidFill>
                <a:latin typeface="Tahoma" panose="020B0604030504040204" pitchFamily="34" charset="0"/>
                <a:ea typeface="Tahoma" panose="020B0604030504040204" pitchFamily="34" charset="0"/>
                <a:cs typeface="Tahoma" panose="020B0604030504040204" pitchFamily="34" charset="0"/>
              </a:rPr>
              <a:t> d’Enghien</a:t>
            </a:r>
          </a:p>
        </p:txBody>
      </p:sp>
      <p:pic>
        <p:nvPicPr>
          <p:cNvPr id="5" name="Espace réservé du contenu 4">
            <a:extLst>
              <a:ext uri="{FF2B5EF4-FFF2-40B4-BE49-F238E27FC236}">
                <a16:creationId xmlns:a16="http://schemas.microsoft.com/office/drawing/2014/main" id="{6AE70544-092D-4DEC-AF37-A9FF4F76CD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39471" y="743798"/>
            <a:ext cx="4230338" cy="5367528"/>
          </a:xfrm>
          <a:custGeom>
            <a:avLst/>
            <a:gdLst/>
            <a:ahLst/>
            <a:cxnLst/>
            <a:rect l="l" t="t" r="r" b="b"/>
            <a:pathLst>
              <a:path w="5017317" h="5380277">
                <a:moveTo>
                  <a:pt x="0" y="0"/>
                </a:moveTo>
                <a:lnTo>
                  <a:pt x="5017317" y="0"/>
                </a:lnTo>
                <a:lnTo>
                  <a:pt x="5017317" y="5380277"/>
                </a:lnTo>
                <a:lnTo>
                  <a:pt x="0" y="5380277"/>
                </a:lnTo>
                <a:close/>
              </a:path>
            </a:pathLst>
          </a:custGeom>
        </p:spPr>
      </p:pic>
    </p:spTree>
    <p:extLst>
      <p:ext uri="{BB962C8B-B14F-4D97-AF65-F5344CB8AC3E}">
        <p14:creationId xmlns:p14="http://schemas.microsoft.com/office/powerpoint/2010/main" val="173759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D91256-8292-4486-B732-AC8966DD2BCB}"/>
              </a:ext>
            </a:extLst>
          </p:cNvPr>
          <p:cNvSpPr>
            <a:spLocks noGrp="1"/>
          </p:cNvSpPr>
          <p:nvPr>
            <p:ph type="title"/>
          </p:nvPr>
        </p:nvSpPr>
        <p:spPr>
          <a:xfrm>
            <a:off x="368416" y="134224"/>
            <a:ext cx="10515600" cy="650783"/>
          </a:xfrm>
        </p:spPr>
        <p:txBody>
          <a:bodyPr>
            <a:normAutofit/>
          </a:bodyPr>
          <a:lstStyle/>
          <a:p>
            <a:r>
              <a:rPr lang="fr-FR" sz="4000">
                <a:latin typeface="Tahoma" panose="020B0604030504040204" pitchFamily="34" charset="0"/>
                <a:ea typeface="Tahoma" panose="020B0604030504040204" pitchFamily="34" charset="0"/>
                <a:cs typeface="Tahoma" panose="020B0604030504040204" pitchFamily="34" charset="0"/>
              </a:rPr>
              <a:t>Lieu de travail</a:t>
            </a:r>
            <a:endParaRPr lang="fr-BE" sz="40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Espace réservé du contenu 5">
            <a:extLst>
              <a:ext uri="{FF2B5EF4-FFF2-40B4-BE49-F238E27FC236}">
                <a16:creationId xmlns:a16="http://schemas.microsoft.com/office/drawing/2014/main" id="{7C41BFDA-F251-4050-9F02-72BA0D40B38E}"/>
              </a:ext>
            </a:extLst>
          </p:cNvPr>
          <p:cNvGraphicFramePr>
            <a:graphicFrameLocks noGrp="1"/>
          </p:cNvGraphicFramePr>
          <p:nvPr>
            <p:ph idx="1"/>
            <p:extLst>
              <p:ext uri="{D42A27DB-BD31-4B8C-83A1-F6EECF244321}">
                <p14:modId xmlns:p14="http://schemas.microsoft.com/office/powerpoint/2010/main" val="3174575222"/>
              </p:ext>
            </p:extLst>
          </p:nvPr>
        </p:nvGraphicFramePr>
        <p:xfrm>
          <a:off x="609600" y="1302508"/>
          <a:ext cx="11213984" cy="5342039"/>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74BBDDAB-65EB-40A6-9F3E-090A77CFE49A}"/>
              </a:ext>
            </a:extLst>
          </p:cNvPr>
          <p:cNvSpPr txBox="1"/>
          <p:nvPr/>
        </p:nvSpPr>
        <p:spPr>
          <a:xfrm>
            <a:off x="368416" y="785007"/>
            <a:ext cx="1842171" cy="307777"/>
          </a:xfrm>
          <a:prstGeom prst="rect">
            <a:avLst/>
          </a:prstGeom>
          <a:noFill/>
        </p:spPr>
        <p:txBody>
          <a:bodyPr wrap="none" lIns="91440" tIns="45720" rIns="91440" bIns="45720" rtlCol="0" anchor="t">
            <a:spAutoFit/>
          </a:bodyPr>
          <a:lstStyle/>
          <a:p>
            <a:r>
              <a:rPr lang="fr-FR" sz="1400" b="1">
                <a:latin typeface="Tahoma"/>
                <a:ea typeface="Tahoma"/>
                <a:cs typeface="Tahoma"/>
              </a:rPr>
              <a:t>122/122 réponses</a:t>
            </a:r>
            <a:endParaRPr lang="fr-BE" sz="1400" b="1">
              <a:latin typeface="Tahoma"/>
              <a:ea typeface="Tahoma"/>
              <a:cs typeface="Tahoma"/>
            </a:endParaRPr>
          </a:p>
        </p:txBody>
      </p:sp>
    </p:spTree>
    <p:extLst>
      <p:ext uri="{BB962C8B-B14F-4D97-AF65-F5344CB8AC3E}">
        <p14:creationId xmlns:p14="http://schemas.microsoft.com/office/powerpoint/2010/main" val="28847320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36C0E57DB2C94EA2F0B73DA6EDFC9E" ma:contentTypeVersion="6" ma:contentTypeDescription="Crée un document." ma:contentTypeScope="" ma:versionID="33a80d8304301ecfd320951686fa29df">
  <xsd:schema xmlns:xsd="http://www.w3.org/2001/XMLSchema" xmlns:xs="http://www.w3.org/2001/XMLSchema" xmlns:p="http://schemas.microsoft.com/office/2006/metadata/properties" xmlns:ns2="32c7b7d5-af73-4032-940e-5613f0da6548" targetNamespace="http://schemas.microsoft.com/office/2006/metadata/properties" ma:root="true" ma:fieldsID="e33f80a9a9d6fc434a8265d656248457" ns2:_="">
    <xsd:import namespace="32c7b7d5-af73-4032-940e-5613f0da65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7b7d5-af73-4032-940e-5613f0da65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382B56-2B57-463C-9AFB-34E33B540E54}">
  <ds:schemaRefs>
    <ds:schemaRef ds:uri="32c7b7d5-af73-4032-940e-5613f0da65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1EC94B-CF1F-4DB1-8005-B262E8EC1DA0}">
  <ds:schemaRefs>
    <ds:schemaRef ds:uri="http://schemas.microsoft.com/sharepoint/v3/contenttype/forms"/>
  </ds:schemaRefs>
</ds:datastoreItem>
</file>

<file path=customXml/itemProps3.xml><?xml version="1.0" encoding="utf-8"?>
<ds:datastoreItem xmlns:ds="http://schemas.openxmlformats.org/officeDocument/2006/customXml" ds:itemID="{1654AC40-BF33-4AE8-9D5F-0966267C6911}">
  <ds:schemaRefs>
    <ds:schemaRef ds:uri="32c7b7d5-af73-4032-940e-5613f0da65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Slice</Template>
  <Application>Microsoft Office PowerPoint</Application>
  <PresentationFormat>Grand écran</PresentationFormat>
  <Slides>80</Slides>
  <Notes>1</Notes>
  <HiddenSlides>0</HiddenSlides>
  <ScaleCrop>false</ScaleCrop>
  <HeadingPairs>
    <vt:vector size="4" baseType="variant">
      <vt:variant>
        <vt:lpstr>Thème</vt:lpstr>
      </vt:variant>
      <vt:variant>
        <vt:i4>1</vt:i4>
      </vt:variant>
      <vt:variant>
        <vt:lpstr>Titres des diapositives</vt:lpstr>
      </vt:variant>
      <vt:variant>
        <vt:i4>80</vt:i4>
      </vt:variant>
    </vt:vector>
  </HeadingPairs>
  <TitlesOfParts>
    <vt:vector size="81" baseType="lpstr">
      <vt:lpstr>Thème Office</vt:lpstr>
      <vt:lpstr>Analyse partagée du territoire</vt:lpstr>
      <vt:lpstr>Sommaire</vt:lpstr>
      <vt:lpstr>Préambule</vt:lpstr>
      <vt:lpstr>1.  À propos de vous</vt:lpstr>
      <vt:lpstr>Répartition Hommes/Femmes</vt:lpstr>
      <vt:lpstr>Répartition tranche d’âge </vt:lpstr>
      <vt:lpstr>Vous habitez à</vt:lpstr>
      <vt:lpstr>Votre statut</vt:lpstr>
      <vt:lpstr>Lieu de travail</vt:lpstr>
      <vt:lpstr>Actif dans une association</vt:lpstr>
      <vt:lpstr>Centres d’intérêt</vt:lpstr>
      <vt:lpstr>Êtes-vous intéressé(e)  par des activités culturelles ? (théâtre, concert, exposition, conférence, atelier créatif, projet participatif…)</vt:lpstr>
      <vt:lpstr>À quelle fréquence participez-vous  à des ateliers ou stages créatifs ?  (théâtre, danse, arts plastiques,...) </vt:lpstr>
      <vt:lpstr>À quelle fréquence assistez-vous  à des activités culturelles comme spectateur ?</vt:lpstr>
      <vt:lpstr>À quel type d'activités assistez-vous ? Plusieurs choix possibles</vt:lpstr>
      <vt:lpstr>Fréquentez-vous d’autres lieux culturels  que le Centre culturel d’Enghien ?</vt:lpstr>
      <vt:lpstr>Où assistez-vous à ces activités ? Plusieurs choix possibles </vt:lpstr>
      <vt:lpstr>2.  À propos  du  Centre culturel</vt:lpstr>
      <vt:lpstr>Avez-vous déjà entendu parler  du Centre culturel d’Enghien ?</vt:lpstr>
      <vt:lpstr>Si oui, par quel biais ? Plusieurs choix possibles</vt:lpstr>
      <vt:lpstr>Savez-vous où se situent les locaux du Centre Culturel ? Bureau, salles</vt:lpstr>
      <vt:lpstr>3.  Activités</vt:lpstr>
      <vt:lpstr>Selon vous, quelles sont les activités proposées au Centre culturel ? Plusieurs choix possibles</vt:lpstr>
      <vt:lpstr>Connaissez-vous les évènements culturels  et artistiques suivants ?  Plusieurs choix possibles</vt:lpstr>
      <vt:lpstr>Avez-vous déjà participé  ou assisté à une ou plusieurs activité(s) ?</vt:lpstr>
      <vt:lpstr>Dans quelle mesure êtes-vous satisfait  du contenu des activités proposées  par le Centre culturel ?</vt:lpstr>
      <vt:lpstr>Pour quelles raisons n’assistez-vous pas aux activités du Centre culturel d’Enghien?</vt:lpstr>
      <vt:lpstr>Etes-vous globalement satisfaits des prix proposés pour l'accès aux spectacles?</vt:lpstr>
      <vt:lpstr>Etes-vous globalement satisfaits des prix proposés pour la participation aux ateliers et stages? </vt:lpstr>
      <vt:lpstr>Connaissez-vous l'Article 27? Dont la mission est de sensibiliser et de faciliter la participation culturelle de toute personne vivant une situation sociale et/ou économique?</vt:lpstr>
      <vt:lpstr>Saviez-vous que des volontaires aident régulièrement l'équipe professionnelle  lors des activités du CCE ?</vt:lpstr>
      <vt:lpstr>Vers quel(s) domaine(s) culturel(s) ou artistique(s) l'offre du Centre culturel devrait plus se développer ? Plusieurs choix possibles</vt:lpstr>
      <vt:lpstr>Vers quel(s) domaine(s) culturel(s) ou artistique(s)  l'offre du Centre culturel devrait plus se développer ?</vt:lpstr>
      <vt:lpstr>4.  Missions  enjeux  et  droits culturels</vt:lpstr>
      <vt:lpstr>Connaissez-vous les missions et enjeux  du Centre culturel d'Enghien ?</vt:lpstr>
      <vt:lpstr>Sur quels enjeux de société ou culturels le Centre Culturel d'Enghien devrait-il porter particulièrement son attention et son action future?</vt:lpstr>
      <vt:lpstr>Les 3 enjeux prioritaires énoncés/sélectionnés</vt:lpstr>
      <vt:lpstr>Priorité des enjeux</vt:lpstr>
      <vt:lpstr>Freins pour l’accès à la culture</vt:lpstr>
      <vt:lpstr>Concernant les droits culturels le Centre culturel vous permet de : Plusieurs choix possibles </vt:lpstr>
      <vt:lpstr>5. Communication</vt:lpstr>
      <vt:lpstr>Estimez-vous être globalement bien informé(e) des activités du Centre culturel ?</vt:lpstr>
      <vt:lpstr>Dans quelle mesure êtes-vous satisfait  des outils de communication créés et utilisés  par le Centre culturel ?</vt:lpstr>
      <vt:lpstr>Êtes-vous abonné à la Newsletter ?</vt:lpstr>
      <vt:lpstr>Pourquoi n'êtes-vous pas abonné(e) à la newsletter ? </vt:lpstr>
      <vt:lpstr>Recevez-vous le Miroir des Cultures  dans votre boîte aux lettres ? </vt:lpstr>
      <vt:lpstr>Le lisez-vous ? Si oui, qu'en pensez-vous ? Tant au niveau de sa forme que de son contenu</vt:lpstr>
      <vt:lpstr>Que proposeriez-vous pour améliorer la communication du Centre culturel ? </vt:lpstr>
      <vt:lpstr>6. Infrastructures et accueil</vt:lpstr>
      <vt:lpstr>Que pensez-vous de la qualité des infrastructures mises à disposition du Centre Culturel par la Commune ? </vt:lpstr>
      <vt:lpstr>Présentation PowerPoint</vt:lpstr>
      <vt:lpstr>Présentation PowerPoint</vt:lpstr>
      <vt:lpstr>Présentation PowerPoint</vt:lpstr>
      <vt:lpstr>Présentation PowerPoint</vt:lpstr>
      <vt:lpstr>Présentation PowerPoint</vt:lpstr>
      <vt:lpstr>Comment jugeriez-vous l'accueil qui vous est fait au Centre culturel ?  </vt:lpstr>
      <vt:lpstr>Avez-vous un commentaire éventuel concernant l'accueil ? </vt:lpstr>
      <vt:lpstr>Présentation PowerPoint</vt:lpstr>
      <vt:lpstr>7. Un dernier mot</vt:lpstr>
      <vt:lpstr>Ce que les gens disent… 33 commentaires</vt:lpstr>
      <vt:lpstr>Présentation PowerPoint</vt:lpstr>
      <vt:lpstr>Présentation PowerPoint</vt:lpstr>
      <vt:lpstr>Présentation PowerPoint</vt:lpstr>
      <vt:lpstr>8. Constats  et  premiers  éléments d’analyse</vt:lpstr>
      <vt:lpstr>Choix  du  questionnaire  en ligne</vt:lpstr>
      <vt:lpstr>Participation</vt:lpstr>
      <vt:lpstr>Portrait  des participants</vt:lpstr>
      <vt:lpstr>Portrait  des participants</vt:lpstr>
      <vt:lpstr>Le Centre culturel d’Enghien</vt:lpstr>
      <vt:lpstr>Les activités  du Centre culturel </vt:lpstr>
      <vt:lpstr>Les activités du Centre culturel</vt:lpstr>
      <vt:lpstr>Missions enjeux (défis)  et  droits culturels </vt:lpstr>
      <vt:lpstr>Présentation PowerPoint</vt:lpstr>
      <vt:lpstr>Présentation PowerPoint</vt:lpstr>
      <vt:lpstr>Communication</vt:lpstr>
      <vt:lpstr>Communication</vt:lpstr>
      <vt:lpstr>Communication</vt:lpstr>
      <vt:lpstr>Infrastructures et accueil </vt:lpstr>
      <vt:lpstr>Infrastructures et accueil </vt:lpstr>
      <vt:lpstr>Centre culturel d’Enghien Rue Montgomery 7 7850 Enghien  02 396 37 87 www.ccenghien.com FB : Centre culturel d’Enghien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partagée</dc:title>
  <dc:creator>Laetitia BAEKELMANS</dc:creator>
  <cp:revision>127</cp:revision>
  <dcterms:created xsi:type="dcterms:W3CDTF">2021-04-02T08:09:30Z</dcterms:created>
  <dcterms:modified xsi:type="dcterms:W3CDTF">2021-04-27T15:47:56Z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0x010100AF36C0E57DB2C94EA2F0B73DA6EDFC9E</vt:lpwstr>
  </property>
</Properties>
</file>